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8" r:id="rId3"/>
    <p:sldId id="270" r:id="rId4"/>
    <p:sldId id="271" r:id="rId5"/>
    <p:sldId id="272" r:id="rId6"/>
    <p:sldId id="273" r:id="rId7"/>
    <p:sldId id="274" r:id="rId8"/>
    <p:sldId id="276" r:id="rId9"/>
    <p:sldId id="275" r:id="rId10"/>
  </p:sldIdLst>
  <p:sldSz cx="12192000" cy="6858000"/>
  <p:notesSz cx="6858000" cy="9144000"/>
  <p:custDataLst>
    <p:tags r:id="rId1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39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tmp>
</file>

<file path=ppt/media/image11.tmp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eg>
</file>

<file path=ppt/media/image20.png>
</file>

<file path=ppt/media/image21.jp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tmp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7" name="Group 1556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1558" name="Straight Connector 1557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9" name="Straight Connector 1558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0" name="Straight Connector 1559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1" name="Straight Connector 1560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2" name="Straight Connector 1561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3" name="Straight Connector 1562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4" name="Straight Connector 1563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5" name="Straight Connector 1564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6" name="Straight Connector 1565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7" name="Straight Connector 1566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8" name="Rectangle 379"/>
          <p:cNvSpPr/>
          <p:nvPr/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9" name="Rectangle 56"/>
          <p:cNvSpPr/>
          <p:nvPr/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0" name="Rectangle 87"/>
          <p:cNvSpPr/>
          <p:nvPr/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1" name="Rectangle 88"/>
          <p:cNvSpPr/>
          <p:nvPr/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2" name="Rectangle 89"/>
          <p:cNvSpPr/>
          <p:nvPr/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3" name="Rectangle 90"/>
          <p:cNvSpPr/>
          <p:nvPr/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4" name="Rectangle 91"/>
          <p:cNvSpPr/>
          <p:nvPr/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5" name="Rectangle 92"/>
          <p:cNvSpPr/>
          <p:nvPr/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6" name="Rectangle 93"/>
          <p:cNvSpPr/>
          <p:nvPr/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7" name="Rectangle 94"/>
          <p:cNvSpPr/>
          <p:nvPr/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8" name="Rectangle 95"/>
          <p:cNvSpPr/>
          <p:nvPr/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9" name="Rectangle 96"/>
          <p:cNvSpPr/>
          <p:nvPr/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0" name="Rectangle 97"/>
          <p:cNvSpPr/>
          <p:nvPr/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1" name="Rectangle 98"/>
          <p:cNvSpPr/>
          <p:nvPr/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2" name="Rectangle 99"/>
          <p:cNvSpPr/>
          <p:nvPr/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3" name="Rectangle 100"/>
          <p:cNvSpPr/>
          <p:nvPr/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4" name="Rectangle 101"/>
          <p:cNvSpPr/>
          <p:nvPr/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5" name="Rectangle 102"/>
          <p:cNvSpPr/>
          <p:nvPr/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6" name="Rectangle 103"/>
          <p:cNvSpPr/>
          <p:nvPr/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7" name="Rectangle 104"/>
          <p:cNvSpPr/>
          <p:nvPr/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8" name="Rectangle 105"/>
          <p:cNvSpPr/>
          <p:nvPr/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9" name="Rectangle 106"/>
          <p:cNvSpPr/>
          <p:nvPr/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0" name="Rectangle 148"/>
          <p:cNvSpPr/>
          <p:nvPr/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1" name="Rectangle 323"/>
          <p:cNvSpPr/>
          <p:nvPr/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2" name="Rectangle 324"/>
          <p:cNvSpPr/>
          <p:nvPr/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3" name="Rectangle 325"/>
          <p:cNvSpPr/>
          <p:nvPr/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4" name="Rectangle 326"/>
          <p:cNvSpPr/>
          <p:nvPr/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5" name="Rectangle 371"/>
          <p:cNvSpPr/>
          <p:nvPr/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6" name="Rectangle 373"/>
          <p:cNvSpPr/>
          <p:nvPr/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7" name="Rectangle 375"/>
          <p:cNvSpPr/>
          <p:nvPr/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8" name="Rectangle 376"/>
          <p:cNvSpPr/>
          <p:nvPr/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9" name="Rectangle 377"/>
          <p:cNvSpPr/>
          <p:nvPr/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0" name="Rectangle 378"/>
          <p:cNvSpPr/>
          <p:nvPr/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1" name="Rectangle 138"/>
          <p:cNvSpPr/>
          <p:nvPr/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2" name="Rectangle 139"/>
          <p:cNvSpPr/>
          <p:nvPr/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3" name="Rectangle 140"/>
          <p:cNvSpPr/>
          <p:nvPr/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4" name="Rectangle 141"/>
          <p:cNvSpPr/>
          <p:nvPr/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5" name="Rectangle 142"/>
          <p:cNvSpPr/>
          <p:nvPr/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6" name="Rectangle 372"/>
          <p:cNvSpPr/>
          <p:nvPr/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7" name="Rectangle 374"/>
          <p:cNvSpPr/>
          <p:nvPr/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8" name="Teardrop 3"/>
          <p:cNvSpPr/>
          <p:nvPr/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9" name="Oval 1608"/>
          <p:cNvSpPr/>
          <p:nvPr/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0" name="Teardrop 3"/>
          <p:cNvSpPr/>
          <p:nvPr/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1" name="Oval 1610"/>
          <p:cNvSpPr/>
          <p:nvPr/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2" name="Teardrop 3"/>
          <p:cNvSpPr/>
          <p:nvPr/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3" name="Teardrop 3"/>
          <p:cNvSpPr/>
          <p:nvPr/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4" name="Teardrop 3"/>
          <p:cNvSpPr/>
          <p:nvPr/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5" name="Teardrop 3"/>
          <p:cNvSpPr/>
          <p:nvPr/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6" name="Teardrop 3"/>
          <p:cNvSpPr/>
          <p:nvPr/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7" name="Teardrop 3"/>
          <p:cNvSpPr/>
          <p:nvPr/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8" name="Oval 1617"/>
          <p:cNvSpPr/>
          <p:nvPr/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9" name="Oval 1618"/>
          <p:cNvSpPr/>
          <p:nvPr/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0" name="Oval 1619"/>
          <p:cNvSpPr/>
          <p:nvPr/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1" name="Oval 1620"/>
          <p:cNvSpPr/>
          <p:nvPr/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2" name="Oval 1621"/>
          <p:cNvSpPr/>
          <p:nvPr/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3" name="Oval 1622"/>
          <p:cNvSpPr/>
          <p:nvPr/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4" name="Oval 1623"/>
          <p:cNvSpPr/>
          <p:nvPr/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5" name="Teardrop 3"/>
          <p:cNvSpPr/>
          <p:nvPr/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6" name="Oval 1625"/>
          <p:cNvSpPr/>
          <p:nvPr/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7" name="Teardrop 3"/>
          <p:cNvSpPr/>
          <p:nvPr/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8" name="Oval 1627"/>
          <p:cNvSpPr/>
          <p:nvPr/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9" name="Teardrop 3"/>
          <p:cNvSpPr/>
          <p:nvPr/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0" name="Oval 1629"/>
          <p:cNvSpPr/>
          <p:nvPr/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1" name="Teardrop 3"/>
          <p:cNvSpPr/>
          <p:nvPr/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2" name="Oval 1631"/>
          <p:cNvSpPr/>
          <p:nvPr/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3" name="Teardrop 3"/>
          <p:cNvSpPr/>
          <p:nvPr/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4" name="Teardrop 3"/>
          <p:cNvSpPr/>
          <p:nvPr/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5" name="Oval 1634"/>
          <p:cNvSpPr/>
          <p:nvPr/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6" name="Teardrop 3"/>
          <p:cNvSpPr/>
          <p:nvPr/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7" name="Oval 1636"/>
          <p:cNvSpPr/>
          <p:nvPr/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8" name="Oval 167"/>
          <p:cNvSpPr/>
          <p:nvPr/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9" name="Oval 1638"/>
          <p:cNvSpPr/>
          <p:nvPr/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0" name="Oval 1639"/>
          <p:cNvSpPr/>
          <p:nvPr/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1" name="Oval 1640"/>
          <p:cNvSpPr/>
          <p:nvPr/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2" name="Oval 1641"/>
          <p:cNvSpPr/>
          <p:nvPr/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3" name="Oval 1642"/>
          <p:cNvSpPr/>
          <p:nvPr/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4" name="Oval 1643"/>
          <p:cNvSpPr/>
          <p:nvPr/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5" name="Oval 1644"/>
          <p:cNvSpPr/>
          <p:nvPr/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6" name="Oval 1645"/>
          <p:cNvSpPr/>
          <p:nvPr/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7" name="Oval 1646"/>
          <p:cNvSpPr/>
          <p:nvPr/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8" name="Oval 1647"/>
          <p:cNvSpPr/>
          <p:nvPr/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9" name="Oval 1648"/>
          <p:cNvSpPr/>
          <p:nvPr/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0" name="Oval 1649"/>
          <p:cNvSpPr/>
          <p:nvPr/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1" name="Oval 1650"/>
          <p:cNvSpPr/>
          <p:nvPr/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2" name="Teardrop 3"/>
          <p:cNvSpPr/>
          <p:nvPr/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3" name="Teardrop 3"/>
          <p:cNvSpPr/>
          <p:nvPr/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4" name="Teardrop 3"/>
          <p:cNvSpPr/>
          <p:nvPr/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5" name="Teardrop 3"/>
          <p:cNvSpPr/>
          <p:nvPr/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6" name="Teardrop 3"/>
          <p:cNvSpPr/>
          <p:nvPr/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7" name="Teardrop 3"/>
          <p:cNvSpPr/>
          <p:nvPr/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8" name="Teardrop 3"/>
          <p:cNvSpPr/>
          <p:nvPr/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9" name="Teardrop 3"/>
          <p:cNvSpPr/>
          <p:nvPr/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0" name="Teardrop 3"/>
          <p:cNvSpPr/>
          <p:nvPr/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1" name="Teardrop 3"/>
          <p:cNvSpPr/>
          <p:nvPr/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2" name="Teardrop 3"/>
          <p:cNvSpPr/>
          <p:nvPr/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3" name="Teardrop 3"/>
          <p:cNvSpPr/>
          <p:nvPr/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4" name="Teardrop 3"/>
          <p:cNvSpPr/>
          <p:nvPr/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5" name="Teardrop 3"/>
          <p:cNvSpPr/>
          <p:nvPr/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6" name="Teardrop 3"/>
          <p:cNvSpPr/>
          <p:nvPr/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7" name="Oval 1666"/>
          <p:cNvSpPr/>
          <p:nvPr/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8" name="Oval 1667"/>
          <p:cNvSpPr/>
          <p:nvPr/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9" name="Oval 1668"/>
          <p:cNvSpPr/>
          <p:nvPr/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0" name="Oval 1669"/>
          <p:cNvSpPr/>
          <p:nvPr/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1" name="Oval 1670"/>
          <p:cNvSpPr/>
          <p:nvPr/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2" name="Oval 1671"/>
          <p:cNvSpPr/>
          <p:nvPr/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3" name="Oval 1672"/>
          <p:cNvSpPr/>
          <p:nvPr/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4" name="Oval 1673"/>
          <p:cNvSpPr/>
          <p:nvPr/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5" name="Oval 1674"/>
          <p:cNvSpPr/>
          <p:nvPr/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6" name="Oval 1675"/>
          <p:cNvSpPr/>
          <p:nvPr/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7" name="Oval 1676"/>
          <p:cNvSpPr/>
          <p:nvPr/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8" name="Oval 1677"/>
          <p:cNvSpPr/>
          <p:nvPr/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9" name="Oval 1678"/>
          <p:cNvSpPr/>
          <p:nvPr/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0" name="Oval 860"/>
          <p:cNvSpPr/>
          <p:nvPr/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1" name="Oval 1680"/>
          <p:cNvSpPr/>
          <p:nvPr/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2" name="Teardrop 3"/>
          <p:cNvSpPr/>
          <p:nvPr/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3" name="Teardrop 3"/>
          <p:cNvSpPr/>
          <p:nvPr/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4" name="Teardrop 3"/>
          <p:cNvSpPr/>
          <p:nvPr/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5" name="Teardrop 3"/>
          <p:cNvSpPr/>
          <p:nvPr/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6" name="Teardrop 3"/>
          <p:cNvSpPr/>
          <p:nvPr/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7" name="Teardrop 3"/>
          <p:cNvSpPr/>
          <p:nvPr/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8" name="Teardrop 3"/>
          <p:cNvSpPr/>
          <p:nvPr/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9" name="Teardrop 3"/>
          <p:cNvSpPr/>
          <p:nvPr/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0" name="Teardrop 3"/>
          <p:cNvSpPr/>
          <p:nvPr/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1" name="Teardrop 3"/>
          <p:cNvSpPr/>
          <p:nvPr/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2" name="Teardrop 3"/>
          <p:cNvSpPr/>
          <p:nvPr/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3" name="Teardrop 3"/>
          <p:cNvSpPr/>
          <p:nvPr/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4" name="Teardrop 3"/>
          <p:cNvSpPr/>
          <p:nvPr/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5" name="Teardrop 3"/>
          <p:cNvSpPr/>
          <p:nvPr/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6" name="Teardrop 3"/>
          <p:cNvSpPr/>
          <p:nvPr/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7" name="Oval 881"/>
          <p:cNvSpPr/>
          <p:nvPr/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8" name="Oval 882"/>
          <p:cNvSpPr/>
          <p:nvPr/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9" name="Oval 883"/>
          <p:cNvSpPr/>
          <p:nvPr/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0" name="Teardrop 3"/>
          <p:cNvSpPr/>
          <p:nvPr/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1" name="Oval 1700"/>
          <p:cNvSpPr/>
          <p:nvPr/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02" name="Teardrop 3"/>
          <p:cNvSpPr/>
          <p:nvPr/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3" name="Oval 1702"/>
          <p:cNvSpPr/>
          <p:nvPr/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04" name="Teardrop 3"/>
          <p:cNvSpPr/>
          <p:nvPr/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5" name="Teardrop 3"/>
          <p:cNvSpPr/>
          <p:nvPr/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6" name="Teardrop 3"/>
          <p:cNvSpPr/>
          <p:nvPr/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7" name="Teardrop 3"/>
          <p:cNvSpPr/>
          <p:nvPr/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8" name="Teardrop 3"/>
          <p:cNvSpPr/>
          <p:nvPr/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9" name="Teardrop 3"/>
          <p:cNvSpPr/>
          <p:nvPr/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0" name="Oval 1709"/>
          <p:cNvSpPr/>
          <p:nvPr/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1" name="Oval 1710"/>
          <p:cNvSpPr/>
          <p:nvPr/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2" name="Oval 1711"/>
          <p:cNvSpPr/>
          <p:nvPr/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3" name="Oval 1712"/>
          <p:cNvSpPr/>
          <p:nvPr/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4" name="Oval 1713"/>
          <p:cNvSpPr/>
          <p:nvPr/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5" name="Oval 1714"/>
          <p:cNvSpPr/>
          <p:nvPr/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6" name="Oval 1715"/>
          <p:cNvSpPr/>
          <p:nvPr/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7" name="Teardrop 3"/>
          <p:cNvSpPr/>
          <p:nvPr/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8" name="Oval 1717"/>
          <p:cNvSpPr/>
          <p:nvPr/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9" name="Teardrop 3"/>
          <p:cNvSpPr/>
          <p:nvPr/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0" name="Oval 1719"/>
          <p:cNvSpPr/>
          <p:nvPr/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1" name="Teardrop 3"/>
          <p:cNvSpPr/>
          <p:nvPr/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2" name="Oval 1721"/>
          <p:cNvSpPr/>
          <p:nvPr/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3" name="Teardrop 3"/>
          <p:cNvSpPr/>
          <p:nvPr/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4" name="Oval 1723"/>
          <p:cNvSpPr/>
          <p:nvPr/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5" name="Teardrop 3"/>
          <p:cNvSpPr/>
          <p:nvPr/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6" name="Teardrop 3"/>
          <p:cNvSpPr/>
          <p:nvPr/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7" name="Oval 1726"/>
          <p:cNvSpPr/>
          <p:nvPr/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8" name="Teardrop 3"/>
          <p:cNvSpPr/>
          <p:nvPr/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9" name="Oval 1728"/>
          <p:cNvSpPr/>
          <p:nvPr/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0" name="Oval 1729"/>
          <p:cNvSpPr/>
          <p:nvPr/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1" name="Oval 1730"/>
          <p:cNvSpPr/>
          <p:nvPr/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2" name="Oval 1731"/>
          <p:cNvSpPr/>
          <p:nvPr/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3" name="Oval 1732"/>
          <p:cNvSpPr/>
          <p:nvPr/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4" name="Oval 1733"/>
          <p:cNvSpPr/>
          <p:nvPr/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5" name="Oval 1734"/>
          <p:cNvSpPr/>
          <p:nvPr/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6" name="Oval 1735"/>
          <p:cNvSpPr/>
          <p:nvPr/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7" name="Oval 1736"/>
          <p:cNvSpPr/>
          <p:nvPr/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8" name="Oval 1737"/>
          <p:cNvSpPr/>
          <p:nvPr/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9" name="Oval 1738"/>
          <p:cNvSpPr/>
          <p:nvPr/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0" name="Oval 1739"/>
          <p:cNvSpPr/>
          <p:nvPr/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1" name="Oval 1740"/>
          <p:cNvSpPr/>
          <p:nvPr/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2" name="Oval 1741"/>
          <p:cNvSpPr/>
          <p:nvPr/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3" name="Teardrop 3"/>
          <p:cNvSpPr/>
          <p:nvPr/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4" name="Teardrop 3"/>
          <p:cNvSpPr/>
          <p:nvPr/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5" name="Teardrop 3"/>
          <p:cNvSpPr/>
          <p:nvPr/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6" name="Teardrop 3"/>
          <p:cNvSpPr/>
          <p:nvPr/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7" name="Teardrop 3"/>
          <p:cNvSpPr/>
          <p:nvPr/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8" name="Teardrop 3"/>
          <p:cNvSpPr/>
          <p:nvPr/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9" name="Teardrop 3"/>
          <p:cNvSpPr/>
          <p:nvPr/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0" name="Teardrop 3"/>
          <p:cNvSpPr/>
          <p:nvPr/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1" name="Teardrop 3"/>
          <p:cNvSpPr/>
          <p:nvPr/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2" name="Teardrop 3"/>
          <p:cNvSpPr/>
          <p:nvPr/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3" name="Teardrop 3"/>
          <p:cNvSpPr/>
          <p:nvPr/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4" name="Teardrop 3"/>
          <p:cNvSpPr/>
          <p:nvPr/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5" name="Teardrop 3"/>
          <p:cNvSpPr/>
          <p:nvPr/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6" name="Teardrop 3"/>
          <p:cNvSpPr/>
          <p:nvPr/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7" name="Teardrop 3"/>
          <p:cNvSpPr/>
          <p:nvPr/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8" name="Oval 1757"/>
          <p:cNvSpPr/>
          <p:nvPr/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9" name="Oval 1758"/>
          <p:cNvSpPr/>
          <p:nvPr/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0" name="Oval 1759"/>
          <p:cNvSpPr/>
          <p:nvPr/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1" name="Oval 1760"/>
          <p:cNvSpPr/>
          <p:nvPr/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2" name="Oval 1761"/>
          <p:cNvSpPr/>
          <p:nvPr/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3" name="Oval 1762"/>
          <p:cNvSpPr/>
          <p:nvPr/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4" name="Oval 1763"/>
          <p:cNvSpPr/>
          <p:nvPr/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5" name="Oval 1764"/>
          <p:cNvSpPr/>
          <p:nvPr/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6" name="Oval 1765"/>
          <p:cNvSpPr/>
          <p:nvPr/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7" name="Oval 1766"/>
          <p:cNvSpPr/>
          <p:nvPr/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8" name="Oval 1767"/>
          <p:cNvSpPr/>
          <p:nvPr/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9" name="Oval 1768"/>
          <p:cNvSpPr/>
          <p:nvPr/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0" name="Oval 1769"/>
          <p:cNvSpPr/>
          <p:nvPr/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1" name="Oval 1770"/>
          <p:cNvSpPr/>
          <p:nvPr/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2" name="Teardrop 3"/>
          <p:cNvSpPr/>
          <p:nvPr/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3" name="Oval 1772"/>
          <p:cNvSpPr/>
          <p:nvPr/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74" name="Teardrop 3"/>
          <p:cNvSpPr/>
          <p:nvPr/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5" name="Oval 1774"/>
          <p:cNvSpPr/>
          <p:nvPr/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76" name="Teardrop 3"/>
          <p:cNvSpPr/>
          <p:nvPr/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7" name="Teardrop 3"/>
          <p:cNvSpPr/>
          <p:nvPr/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8" name="Teardrop 3"/>
          <p:cNvSpPr/>
          <p:nvPr/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9" name="Teardrop 3"/>
          <p:cNvSpPr/>
          <p:nvPr/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0" name="Teardrop 3"/>
          <p:cNvSpPr/>
          <p:nvPr/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1" name="Teardrop 3"/>
          <p:cNvSpPr/>
          <p:nvPr/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2" name="Oval 1781"/>
          <p:cNvSpPr/>
          <p:nvPr/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3" name="Oval 1782"/>
          <p:cNvSpPr/>
          <p:nvPr/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4" name="Oval 1783"/>
          <p:cNvSpPr/>
          <p:nvPr/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5" name="Oval 1784"/>
          <p:cNvSpPr/>
          <p:nvPr/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6" name="Oval 1785"/>
          <p:cNvSpPr/>
          <p:nvPr/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7" name="Oval 1786"/>
          <p:cNvSpPr/>
          <p:nvPr/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8" name="Oval 1787"/>
          <p:cNvSpPr/>
          <p:nvPr/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9" name="Teardrop 3"/>
          <p:cNvSpPr/>
          <p:nvPr/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0" name="Oval 1789"/>
          <p:cNvSpPr/>
          <p:nvPr/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1" name="Teardrop 3"/>
          <p:cNvSpPr/>
          <p:nvPr/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2" name="Oval 1791"/>
          <p:cNvSpPr/>
          <p:nvPr/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3" name="Teardrop 3"/>
          <p:cNvSpPr/>
          <p:nvPr/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4" name="Oval 1793"/>
          <p:cNvSpPr/>
          <p:nvPr/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5" name="Teardrop 3"/>
          <p:cNvSpPr/>
          <p:nvPr/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6" name="Oval 1795"/>
          <p:cNvSpPr/>
          <p:nvPr/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7" name="Teardrop 3"/>
          <p:cNvSpPr/>
          <p:nvPr/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8" name="Teardrop 3"/>
          <p:cNvSpPr/>
          <p:nvPr/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9" name="Oval 1798"/>
          <p:cNvSpPr/>
          <p:nvPr/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00" name="Teardrop 3"/>
          <p:cNvSpPr/>
          <p:nvPr/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1" name="Oval 1800"/>
          <p:cNvSpPr/>
          <p:nvPr/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2" name="Oval 1801"/>
          <p:cNvSpPr/>
          <p:nvPr/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3" name="Oval 1802"/>
          <p:cNvSpPr/>
          <p:nvPr/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4" name="Oval 1803"/>
          <p:cNvSpPr/>
          <p:nvPr/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5" name="Oval 1804"/>
          <p:cNvSpPr/>
          <p:nvPr/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6" name="Oval 1805"/>
          <p:cNvSpPr/>
          <p:nvPr/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7" name="Oval 1806"/>
          <p:cNvSpPr/>
          <p:nvPr/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8" name="Oval 1807"/>
          <p:cNvSpPr/>
          <p:nvPr/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9" name="Oval 1808"/>
          <p:cNvSpPr/>
          <p:nvPr/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0" name="Oval 1809"/>
          <p:cNvSpPr/>
          <p:nvPr/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1" name="Oval 1810"/>
          <p:cNvSpPr/>
          <p:nvPr/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2" name="Oval 1811"/>
          <p:cNvSpPr/>
          <p:nvPr/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3" name="Oval 1812"/>
          <p:cNvSpPr/>
          <p:nvPr/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4" name="Oval 1813"/>
          <p:cNvSpPr/>
          <p:nvPr/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5" name="Teardrop 3"/>
          <p:cNvSpPr/>
          <p:nvPr/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6" name="Teardrop 3"/>
          <p:cNvSpPr/>
          <p:nvPr/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7" name="Teardrop 3"/>
          <p:cNvSpPr/>
          <p:nvPr/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8" name="Teardrop 3"/>
          <p:cNvSpPr/>
          <p:nvPr/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9" name="Teardrop 3"/>
          <p:cNvSpPr/>
          <p:nvPr/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0" name="Teardrop 3"/>
          <p:cNvSpPr/>
          <p:nvPr/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1" name="Teardrop 3"/>
          <p:cNvSpPr/>
          <p:nvPr/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2" name="Teardrop 3"/>
          <p:cNvSpPr/>
          <p:nvPr/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3" name="Teardrop 3"/>
          <p:cNvSpPr/>
          <p:nvPr/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4" name="Teardrop 3"/>
          <p:cNvSpPr/>
          <p:nvPr/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5" name="Teardrop 3"/>
          <p:cNvSpPr/>
          <p:nvPr/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6" name="Teardrop 3"/>
          <p:cNvSpPr/>
          <p:nvPr/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7" name="Teardrop 3"/>
          <p:cNvSpPr/>
          <p:nvPr/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8" name="Teardrop 3"/>
          <p:cNvSpPr/>
          <p:nvPr/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9" name="Teardrop 3"/>
          <p:cNvSpPr/>
          <p:nvPr/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0" name="Oval 1829"/>
          <p:cNvSpPr/>
          <p:nvPr/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1" name="Oval 1830"/>
          <p:cNvSpPr/>
          <p:nvPr/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2" name="Oval 1831"/>
          <p:cNvSpPr/>
          <p:nvPr/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3" name="Oval 1832"/>
          <p:cNvSpPr/>
          <p:nvPr/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4" name="Oval 1833"/>
          <p:cNvSpPr/>
          <p:nvPr/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5" name="Oval 1834"/>
          <p:cNvSpPr/>
          <p:nvPr/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6" name="Oval 1835"/>
          <p:cNvSpPr/>
          <p:nvPr/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7" name="Oval 1836"/>
          <p:cNvSpPr/>
          <p:nvPr/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8" name="Oval 1837"/>
          <p:cNvSpPr/>
          <p:nvPr/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9" name="Oval 1838"/>
          <p:cNvSpPr/>
          <p:nvPr/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0" name="Oval 1839"/>
          <p:cNvSpPr/>
          <p:nvPr/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1" name="Oval 1840"/>
          <p:cNvSpPr/>
          <p:nvPr/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2" name="Oval 1841"/>
          <p:cNvSpPr/>
          <p:nvPr/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3" name="Oval 1842"/>
          <p:cNvSpPr/>
          <p:nvPr/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4" name="Teardrop 3"/>
          <p:cNvSpPr/>
          <p:nvPr/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5" name="Oval 1844"/>
          <p:cNvSpPr/>
          <p:nvPr/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46" name="Teardrop 3"/>
          <p:cNvSpPr/>
          <p:nvPr/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7" name="Oval 1846"/>
          <p:cNvSpPr/>
          <p:nvPr/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48" name="Teardrop 3"/>
          <p:cNvSpPr/>
          <p:nvPr/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9" name="Teardrop 3"/>
          <p:cNvSpPr/>
          <p:nvPr/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0" name="Teardrop 3"/>
          <p:cNvSpPr/>
          <p:nvPr/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1" name="Teardrop 3"/>
          <p:cNvSpPr/>
          <p:nvPr/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2" name="Teardrop 3"/>
          <p:cNvSpPr/>
          <p:nvPr/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3" name="Teardrop 3"/>
          <p:cNvSpPr/>
          <p:nvPr/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4" name="Oval 1853"/>
          <p:cNvSpPr/>
          <p:nvPr/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5" name="Oval 1854"/>
          <p:cNvSpPr/>
          <p:nvPr/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6" name="Oval 1855"/>
          <p:cNvSpPr/>
          <p:nvPr/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7" name="Oval 1856"/>
          <p:cNvSpPr/>
          <p:nvPr/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8" name="Oval 1857"/>
          <p:cNvSpPr/>
          <p:nvPr/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9" name="Oval 1858"/>
          <p:cNvSpPr/>
          <p:nvPr/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0" name="Oval 1859"/>
          <p:cNvSpPr/>
          <p:nvPr/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1" name="Teardrop 3"/>
          <p:cNvSpPr/>
          <p:nvPr/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2" name="Oval 1861"/>
          <p:cNvSpPr/>
          <p:nvPr/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3" name="Teardrop 3"/>
          <p:cNvSpPr/>
          <p:nvPr/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4" name="Oval 1863"/>
          <p:cNvSpPr/>
          <p:nvPr/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5" name="Teardrop 3"/>
          <p:cNvSpPr/>
          <p:nvPr/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6" name="Oval 1865"/>
          <p:cNvSpPr/>
          <p:nvPr/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7" name="Teardrop 3"/>
          <p:cNvSpPr/>
          <p:nvPr/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8" name="Oval 1867"/>
          <p:cNvSpPr/>
          <p:nvPr/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9" name="Teardrop 3"/>
          <p:cNvSpPr/>
          <p:nvPr/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0" name="Teardrop 3"/>
          <p:cNvSpPr/>
          <p:nvPr/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1" name="Oval 1870"/>
          <p:cNvSpPr/>
          <p:nvPr/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72" name="Teardrop 3"/>
          <p:cNvSpPr/>
          <p:nvPr/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3" name="Oval 1872"/>
          <p:cNvSpPr/>
          <p:nvPr/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4" name="Oval 1873"/>
          <p:cNvSpPr/>
          <p:nvPr/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5" name="Oval 1874"/>
          <p:cNvSpPr/>
          <p:nvPr/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6" name="Oval 1875"/>
          <p:cNvSpPr/>
          <p:nvPr/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7" name="Oval 1876"/>
          <p:cNvSpPr/>
          <p:nvPr/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8" name="Oval 1877"/>
          <p:cNvSpPr/>
          <p:nvPr/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9" name="Oval 1878"/>
          <p:cNvSpPr/>
          <p:nvPr/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0" name="Oval 1879"/>
          <p:cNvSpPr/>
          <p:nvPr/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1" name="Oval 1880"/>
          <p:cNvSpPr/>
          <p:nvPr/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2" name="Oval 1881"/>
          <p:cNvSpPr/>
          <p:nvPr/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3" name="Oval 1882"/>
          <p:cNvSpPr/>
          <p:nvPr/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4" name="Oval 1883"/>
          <p:cNvSpPr/>
          <p:nvPr/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5" name="Oval 1884"/>
          <p:cNvSpPr/>
          <p:nvPr/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6" name="Oval 1885"/>
          <p:cNvSpPr/>
          <p:nvPr/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7" name="Teardrop 3"/>
          <p:cNvSpPr/>
          <p:nvPr/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8" name="Teardrop 3"/>
          <p:cNvSpPr/>
          <p:nvPr/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9" name="Teardrop 3"/>
          <p:cNvSpPr/>
          <p:nvPr/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0" name="Teardrop 3"/>
          <p:cNvSpPr/>
          <p:nvPr/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1" name="Teardrop 3"/>
          <p:cNvSpPr/>
          <p:nvPr/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2" name="Teardrop 3"/>
          <p:cNvSpPr/>
          <p:nvPr/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3" name="Teardrop 3"/>
          <p:cNvSpPr/>
          <p:nvPr/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4" name="Teardrop 3"/>
          <p:cNvSpPr/>
          <p:nvPr/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5" name="Teardrop 3"/>
          <p:cNvSpPr/>
          <p:nvPr/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6" name="Teardrop 3"/>
          <p:cNvSpPr/>
          <p:nvPr/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7" name="Teardrop 3"/>
          <p:cNvSpPr/>
          <p:nvPr/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8" name="Teardrop 3"/>
          <p:cNvSpPr/>
          <p:nvPr/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9" name="Teardrop 3"/>
          <p:cNvSpPr/>
          <p:nvPr/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0" name="Teardrop 3"/>
          <p:cNvSpPr/>
          <p:nvPr/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1" name="Teardrop 3"/>
          <p:cNvSpPr/>
          <p:nvPr/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2" name="Oval 1901"/>
          <p:cNvSpPr/>
          <p:nvPr/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3" name="Oval 1902"/>
          <p:cNvSpPr/>
          <p:nvPr/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4" name="Oval 1903"/>
          <p:cNvSpPr/>
          <p:nvPr/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5" name="Oval 1904"/>
          <p:cNvSpPr/>
          <p:nvPr/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6" name="Oval 1905"/>
          <p:cNvSpPr/>
          <p:nvPr/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7" name="Oval 1906"/>
          <p:cNvSpPr/>
          <p:nvPr/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" name="Oval 1907"/>
          <p:cNvSpPr/>
          <p:nvPr/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9" name="Oval 1908"/>
          <p:cNvSpPr/>
          <p:nvPr/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0" name="Oval 1909"/>
          <p:cNvSpPr/>
          <p:nvPr/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1" name="Oval 1910"/>
          <p:cNvSpPr/>
          <p:nvPr/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2" name="Oval 1911"/>
          <p:cNvSpPr/>
          <p:nvPr/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3" name="Oval 1912"/>
          <p:cNvSpPr/>
          <p:nvPr/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4" name="Oval 1913"/>
          <p:cNvSpPr/>
          <p:nvPr/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5" name="Oval 1914"/>
          <p:cNvSpPr/>
          <p:nvPr/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6" name="Teardrop 3"/>
          <p:cNvSpPr/>
          <p:nvPr/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7" name="Oval 1916"/>
          <p:cNvSpPr/>
          <p:nvPr/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18" name="Teardrop 3"/>
          <p:cNvSpPr/>
          <p:nvPr/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9" name="Oval 1918"/>
          <p:cNvSpPr/>
          <p:nvPr/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0" name="Teardrop 3"/>
          <p:cNvSpPr/>
          <p:nvPr/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1" name="Teardrop 3"/>
          <p:cNvSpPr/>
          <p:nvPr/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2" name="Teardrop 3"/>
          <p:cNvSpPr/>
          <p:nvPr/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3" name="Teardrop 3"/>
          <p:cNvSpPr/>
          <p:nvPr/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4" name="Teardrop 3"/>
          <p:cNvSpPr/>
          <p:nvPr/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5" name="Teardrop 3"/>
          <p:cNvSpPr/>
          <p:nvPr/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6" name="Oval 1925"/>
          <p:cNvSpPr/>
          <p:nvPr/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7" name="Oval 1926"/>
          <p:cNvSpPr/>
          <p:nvPr/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8" name="Oval 1927"/>
          <p:cNvSpPr/>
          <p:nvPr/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9" name="Oval 1928"/>
          <p:cNvSpPr/>
          <p:nvPr/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0" name="Oval 1929"/>
          <p:cNvSpPr/>
          <p:nvPr/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1" name="Oval 1930"/>
          <p:cNvSpPr/>
          <p:nvPr/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2" name="Oval 1931"/>
          <p:cNvSpPr/>
          <p:nvPr/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3" name="Teardrop 3"/>
          <p:cNvSpPr/>
          <p:nvPr/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4" name="Oval 1933"/>
          <p:cNvSpPr/>
          <p:nvPr/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5" name="Teardrop 3"/>
          <p:cNvSpPr/>
          <p:nvPr/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6" name="Oval 1935"/>
          <p:cNvSpPr/>
          <p:nvPr/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7" name="Teardrop 3"/>
          <p:cNvSpPr/>
          <p:nvPr/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8" name="Oval 1937"/>
          <p:cNvSpPr/>
          <p:nvPr/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9" name="Teardrop 3"/>
          <p:cNvSpPr/>
          <p:nvPr/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0" name="Oval 1939"/>
          <p:cNvSpPr/>
          <p:nvPr/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41" name="Teardrop 3"/>
          <p:cNvSpPr/>
          <p:nvPr/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2" name="Teardrop 3"/>
          <p:cNvSpPr/>
          <p:nvPr/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3" name="Oval 1942"/>
          <p:cNvSpPr/>
          <p:nvPr/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44" name="Teardrop 3"/>
          <p:cNvSpPr/>
          <p:nvPr/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5" name="Oval 1944"/>
          <p:cNvSpPr/>
          <p:nvPr/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6" name="Oval 1945"/>
          <p:cNvSpPr/>
          <p:nvPr/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7" name="Oval 1946"/>
          <p:cNvSpPr/>
          <p:nvPr/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8" name="Oval 1947"/>
          <p:cNvSpPr/>
          <p:nvPr/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9" name="Oval 1948"/>
          <p:cNvSpPr/>
          <p:nvPr/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0" name="Oval 1949"/>
          <p:cNvSpPr/>
          <p:nvPr/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1" name="Oval 1950"/>
          <p:cNvSpPr/>
          <p:nvPr/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2" name="Oval 1951"/>
          <p:cNvSpPr/>
          <p:nvPr/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3" name="Oval 1952"/>
          <p:cNvSpPr/>
          <p:nvPr/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4" name="Oval 1953"/>
          <p:cNvSpPr/>
          <p:nvPr/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5" name="Oval 1954"/>
          <p:cNvSpPr/>
          <p:nvPr/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6" name="Oval 1955"/>
          <p:cNvSpPr/>
          <p:nvPr/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7" name="Oval 1956"/>
          <p:cNvSpPr/>
          <p:nvPr/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8" name="Oval 1957"/>
          <p:cNvSpPr/>
          <p:nvPr/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9" name="Teardrop 3"/>
          <p:cNvSpPr/>
          <p:nvPr/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0" name="Teardrop 3"/>
          <p:cNvSpPr/>
          <p:nvPr/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1" name="Teardrop 3"/>
          <p:cNvSpPr/>
          <p:nvPr/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2" name="Teardrop 3"/>
          <p:cNvSpPr/>
          <p:nvPr/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3" name="Teardrop 3"/>
          <p:cNvSpPr/>
          <p:nvPr/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4" name="Teardrop 3"/>
          <p:cNvSpPr/>
          <p:nvPr/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5" name="Teardrop 3"/>
          <p:cNvSpPr/>
          <p:nvPr/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6" name="Teardrop 3"/>
          <p:cNvSpPr/>
          <p:nvPr/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7" name="Teardrop 3"/>
          <p:cNvSpPr/>
          <p:nvPr/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8" name="Teardrop 3"/>
          <p:cNvSpPr/>
          <p:nvPr/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9" name="Teardrop 3"/>
          <p:cNvSpPr/>
          <p:nvPr/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0" name="Teardrop 3"/>
          <p:cNvSpPr/>
          <p:nvPr/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1" name="Teardrop 3"/>
          <p:cNvSpPr/>
          <p:nvPr/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2" name="Teardrop 3"/>
          <p:cNvSpPr/>
          <p:nvPr/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3" name="Teardrop 3"/>
          <p:cNvSpPr/>
          <p:nvPr/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4" name="Oval 1973"/>
          <p:cNvSpPr/>
          <p:nvPr/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5" name="Oval 1974"/>
          <p:cNvSpPr/>
          <p:nvPr/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6" name="Oval 1975"/>
          <p:cNvSpPr/>
          <p:nvPr/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7" name="Oval 1976"/>
          <p:cNvSpPr/>
          <p:nvPr/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8" name="Oval 1977"/>
          <p:cNvSpPr/>
          <p:nvPr/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9" name="Oval 1978"/>
          <p:cNvSpPr/>
          <p:nvPr/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0" name="Oval 1979"/>
          <p:cNvSpPr/>
          <p:nvPr/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1" name="Oval 1980"/>
          <p:cNvSpPr/>
          <p:nvPr/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2" name="Oval 1981"/>
          <p:cNvSpPr/>
          <p:nvPr/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3" name="Oval 1982"/>
          <p:cNvSpPr/>
          <p:nvPr/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4" name="Oval 1983"/>
          <p:cNvSpPr/>
          <p:nvPr/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5" name="Oval 1984"/>
          <p:cNvSpPr/>
          <p:nvPr/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6" name="Oval 1985"/>
          <p:cNvSpPr/>
          <p:nvPr/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7" name="Oval 1986"/>
          <p:cNvSpPr/>
          <p:nvPr/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8" name="Teardrop 3"/>
          <p:cNvSpPr/>
          <p:nvPr/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9" name="Teardrop 3"/>
          <p:cNvSpPr/>
          <p:nvPr/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0" name="Teardrop 3"/>
          <p:cNvSpPr/>
          <p:nvPr/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1" name="Teardrop 3"/>
          <p:cNvSpPr/>
          <p:nvPr/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2" name="Teardrop 3"/>
          <p:cNvSpPr/>
          <p:nvPr/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3" name="Teardrop 3"/>
          <p:cNvSpPr/>
          <p:nvPr/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4" name="Teardrop 3"/>
          <p:cNvSpPr/>
          <p:nvPr/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5" name="Teardrop 3"/>
          <p:cNvSpPr/>
          <p:nvPr/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6" name="Teardrop 3"/>
          <p:cNvSpPr/>
          <p:nvPr/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7" name="Teardrop 3"/>
          <p:cNvSpPr/>
          <p:nvPr/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8" name="Teardrop 3"/>
          <p:cNvSpPr/>
          <p:nvPr/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9" name="Teardrop 3"/>
          <p:cNvSpPr/>
          <p:nvPr/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0" name="Teardrop 3"/>
          <p:cNvSpPr/>
          <p:nvPr/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1" name="Teardrop 3"/>
          <p:cNvSpPr/>
          <p:nvPr/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2" name="Teardrop 3"/>
          <p:cNvSpPr/>
          <p:nvPr/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3" name="Oval 1651"/>
          <p:cNvSpPr/>
          <p:nvPr/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roup 525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527" name="Straight Connector 526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8" name="Straight Connector 527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9" name="Straight Connector 528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0" name="Straight Connector 529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2" name="Straight Connector 531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4" name="Straight Connector 533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5" name="Straight Connector 534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7" name="Rectangle 379"/>
          <p:cNvSpPr/>
          <p:nvPr/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8" name="Rectangle 56"/>
          <p:cNvSpPr/>
          <p:nvPr/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9" name="Rectangle 87"/>
          <p:cNvSpPr/>
          <p:nvPr/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0" name="Rectangle 88"/>
          <p:cNvSpPr/>
          <p:nvPr/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1" name="Rectangle 89"/>
          <p:cNvSpPr/>
          <p:nvPr/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2" name="Rectangle 90"/>
          <p:cNvSpPr/>
          <p:nvPr/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3" name="Rectangle 91"/>
          <p:cNvSpPr/>
          <p:nvPr/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4" name="Rectangle 92"/>
          <p:cNvSpPr/>
          <p:nvPr/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5" name="Rectangle 93"/>
          <p:cNvSpPr/>
          <p:nvPr/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6" name="Rectangle 94"/>
          <p:cNvSpPr/>
          <p:nvPr/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7" name="Rectangle 95"/>
          <p:cNvSpPr/>
          <p:nvPr/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8" name="Rectangle 96"/>
          <p:cNvSpPr/>
          <p:nvPr/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9" name="Rectangle 97"/>
          <p:cNvSpPr/>
          <p:nvPr/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0" name="Rectangle 98"/>
          <p:cNvSpPr/>
          <p:nvPr/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1" name="Rectangle 99"/>
          <p:cNvSpPr/>
          <p:nvPr/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2" name="Rectangle 100"/>
          <p:cNvSpPr/>
          <p:nvPr/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3" name="Rectangle 101"/>
          <p:cNvSpPr/>
          <p:nvPr/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4" name="Rectangle 102"/>
          <p:cNvSpPr/>
          <p:nvPr/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5" name="Rectangle 103"/>
          <p:cNvSpPr/>
          <p:nvPr/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6" name="Rectangle 104"/>
          <p:cNvSpPr/>
          <p:nvPr/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7" name="Rectangle 105"/>
          <p:cNvSpPr/>
          <p:nvPr/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8" name="Rectangle 106"/>
          <p:cNvSpPr/>
          <p:nvPr/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9" name="Rectangle 148"/>
          <p:cNvSpPr/>
          <p:nvPr/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0" name="Rectangle 323"/>
          <p:cNvSpPr/>
          <p:nvPr/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1" name="Rectangle 324"/>
          <p:cNvSpPr/>
          <p:nvPr/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2" name="Rectangle 325"/>
          <p:cNvSpPr/>
          <p:nvPr/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3" name="Rectangle 326"/>
          <p:cNvSpPr/>
          <p:nvPr/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4" name="Rectangle 371"/>
          <p:cNvSpPr/>
          <p:nvPr/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5" name="Rectangle 373"/>
          <p:cNvSpPr/>
          <p:nvPr/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6" name="Rectangle 375"/>
          <p:cNvSpPr/>
          <p:nvPr/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7" name="Rectangle 376"/>
          <p:cNvSpPr/>
          <p:nvPr/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8" name="Rectangle 377"/>
          <p:cNvSpPr/>
          <p:nvPr/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9" name="Rectangle 378"/>
          <p:cNvSpPr/>
          <p:nvPr/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0" name="Rectangle 138"/>
          <p:cNvSpPr/>
          <p:nvPr/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1" name="Rectangle 139"/>
          <p:cNvSpPr/>
          <p:nvPr/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2" name="Rectangle 140"/>
          <p:cNvSpPr/>
          <p:nvPr/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3" name="Rectangle 141"/>
          <p:cNvSpPr/>
          <p:nvPr/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4" name="Rectangle 142"/>
          <p:cNvSpPr/>
          <p:nvPr/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5" name="Rectangle 372"/>
          <p:cNvSpPr/>
          <p:nvPr/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6" name="Rectangle 374"/>
          <p:cNvSpPr/>
          <p:nvPr/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7" name="Teardrop 3"/>
          <p:cNvSpPr/>
          <p:nvPr/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8" name="Teardrop 3"/>
          <p:cNvSpPr/>
          <p:nvPr/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9" name="Teardrop 3"/>
          <p:cNvSpPr/>
          <p:nvPr/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0" name="Teardrop 3"/>
          <p:cNvSpPr/>
          <p:nvPr/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1" name="Teardrop 3"/>
          <p:cNvSpPr/>
          <p:nvPr/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2" name="Teardrop 3"/>
          <p:cNvSpPr/>
          <p:nvPr/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3" name="Teardrop 3"/>
          <p:cNvSpPr/>
          <p:nvPr/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4" name="Teardrop 3"/>
          <p:cNvSpPr/>
          <p:nvPr/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5" name="Teardrop 3"/>
          <p:cNvSpPr/>
          <p:nvPr/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6" name="Teardrop 3"/>
          <p:cNvSpPr/>
          <p:nvPr/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7" name="Teardrop 3"/>
          <p:cNvSpPr/>
          <p:nvPr/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8" name="Teardrop 3"/>
          <p:cNvSpPr/>
          <p:nvPr/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9" name="Teardrop 3"/>
          <p:cNvSpPr/>
          <p:nvPr/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0" name="Teardrop 3"/>
          <p:cNvSpPr/>
          <p:nvPr/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1" name="Teardrop 3"/>
          <p:cNvSpPr/>
          <p:nvPr/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2" name="Oval 591"/>
          <p:cNvSpPr/>
          <p:nvPr/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3" name="Oval 167"/>
          <p:cNvSpPr/>
          <p:nvPr/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4" name="Oval 593"/>
          <p:cNvSpPr/>
          <p:nvPr/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5" name="Oval 594"/>
          <p:cNvSpPr/>
          <p:nvPr/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6" name="Oval 595"/>
          <p:cNvSpPr/>
          <p:nvPr/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7" name="Oval 596"/>
          <p:cNvSpPr/>
          <p:nvPr/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8" name="Oval 597"/>
          <p:cNvSpPr/>
          <p:nvPr/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9" name="Oval 598"/>
          <p:cNvSpPr/>
          <p:nvPr/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0" name="Oval 599"/>
          <p:cNvSpPr/>
          <p:nvPr/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1" name="Oval 600"/>
          <p:cNvSpPr/>
          <p:nvPr/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2" name="Oval 601"/>
          <p:cNvSpPr/>
          <p:nvPr/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3" name="Oval 602"/>
          <p:cNvSpPr/>
          <p:nvPr/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4" name="Oval 603"/>
          <p:cNvSpPr/>
          <p:nvPr/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5" name="Oval 604"/>
          <p:cNvSpPr/>
          <p:nvPr/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6" name="Oval 605"/>
          <p:cNvSpPr/>
          <p:nvPr/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7" name="Teardrop 3"/>
          <p:cNvSpPr/>
          <p:nvPr/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8" name="Teardrop 3"/>
          <p:cNvSpPr/>
          <p:nvPr/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9" name="Teardrop 3"/>
          <p:cNvSpPr/>
          <p:nvPr/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0" name="Teardrop 3"/>
          <p:cNvSpPr/>
          <p:nvPr/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1" name="Teardrop 3"/>
          <p:cNvSpPr/>
          <p:nvPr/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2" name="Teardrop 3"/>
          <p:cNvSpPr/>
          <p:nvPr/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3" name="Teardrop 3"/>
          <p:cNvSpPr/>
          <p:nvPr/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4" name="Teardrop 3"/>
          <p:cNvSpPr/>
          <p:nvPr/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5" name="Teardrop 3"/>
          <p:cNvSpPr/>
          <p:nvPr/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6" name="Teardrop 3"/>
          <p:cNvSpPr/>
          <p:nvPr/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7" name="Teardrop 3"/>
          <p:cNvSpPr/>
          <p:nvPr/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8" name="Teardrop 3"/>
          <p:cNvSpPr/>
          <p:nvPr/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9" name="Teardrop 3"/>
          <p:cNvSpPr/>
          <p:nvPr/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0" name="Teardrop 3"/>
          <p:cNvSpPr/>
          <p:nvPr/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1" name="Teardrop 3"/>
          <p:cNvSpPr/>
          <p:nvPr/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2" name="Oval 621"/>
          <p:cNvSpPr/>
          <p:nvPr/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3" name="Oval 622"/>
          <p:cNvSpPr/>
          <p:nvPr/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4" name="Oval 623"/>
          <p:cNvSpPr/>
          <p:nvPr/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5" name="Oval 624"/>
          <p:cNvSpPr/>
          <p:nvPr/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6" name="Oval 625"/>
          <p:cNvSpPr/>
          <p:nvPr/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7" name="Oval 626"/>
          <p:cNvSpPr/>
          <p:nvPr/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8" name="Oval 627"/>
          <p:cNvSpPr/>
          <p:nvPr/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9" name="Oval 628"/>
          <p:cNvSpPr/>
          <p:nvPr/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0" name="Oval 629"/>
          <p:cNvSpPr/>
          <p:nvPr/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1" name="Oval 630"/>
          <p:cNvSpPr/>
          <p:nvPr/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2" name="Oval 631"/>
          <p:cNvSpPr/>
          <p:nvPr/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3" name="Oval 632"/>
          <p:cNvSpPr/>
          <p:nvPr/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4" name="Oval 633"/>
          <p:cNvSpPr/>
          <p:nvPr/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5" name="Oval 860"/>
          <p:cNvSpPr/>
          <p:nvPr/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6" name="Oval 635"/>
          <p:cNvSpPr/>
          <p:nvPr/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7" name="Teardrop 3"/>
          <p:cNvSpPr/>
          <p:nvPr/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8" name="Teardrop 3"/>
          <p:cNvSpPr/>
          <p:nvPr/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9" name="Teardrop 3"/>
          <p:cNvSpPr/>
          <p:nvPr/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0" name="Teardrop 3"/>
          <p:cNvSpPr/>
          <p:nvPr/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1" name="Teardrop 3"/>
          <p:cNvSpPr/>
          <p:nvPr/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2" name="Teardrop 3"/>
          <p:cNvSpPr/>
          <p:nvPr/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3" name="Teardrop 3"/>
          <p:cNvSpPr/>
          <p:nvPr/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4" name="Teardrop 3"/>
          <p:cNvSpPr/>
          <p:nvPr/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5" name="Teardrop 3"/>
          <p:cNvSpPr/>
          <p:nvPr/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6" name="Teardrop 3"/>
          <p:cNvSpPr/>
          <p:nvPr/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7" name="Teardrop 3"/>
          <p:cNvSpPr/>
          <p:nvPr/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8" name="Teardrop 3"/>
          <p:cNvSpPr/>
          <p:nvPr/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9" name="Teardrop 3"/>
          <p:cNvSpPr/>
          <p:nvPr/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0" name="Teardrop 3"/>
          <p:cNvSpPr/>
          <p:nvPr/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1" name="Teardrop 3"/>
          <p:cNvSpPr/>
          <p:nvPr/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2" name="Oval 881"/>
          <p:cNvSpPr/>
          <p:nvPr/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3" name="Oval 882"/>
          <p:cNvSpPr/>
          <p:nvPr/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4" name="Oval 883"/>
          <p:cNvSpPr/>
          <p:nvPr/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5" name="Teardrop 3"/>
          <p:cNvSpPr/>
          <p:nvPr/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6" name="Teardrop 3"/>
          <p:cNvSpPr/>
          <p:nvPr/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7" name="Teardrop 3"/>
          <p:cNvSpPr/>
          <p:nvPr/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8" name="Teardrop 3"/>
          <p:cNvSpPr/>
          <p:nvPr/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9" name="Teardrop 3"/>
          <p:cNvSpPr/>
          <p:nvPr/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0" name="Teardrop 3"/>
          <p:cNvSpPr/>
          <p:nvPr/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1" name="Teardrop 3"/>
          <p:cNvSpPr/>
          <p:nvPr/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2" name="Teardrop 3"/>
          <p:cNvSpPr/>
          <p:nvPr/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3" name="Teardrop 3"/>
          <p:cNvSpPr/>
          <p:nvPr/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4" name="Teardrop 3"/>
          <p:cNvSpPr/>
          <p:nvPr/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5" name="Teardrop 3"/>
          <p:cNvSpPr/>
          <p:nvPr/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6" name="Teardrop 3"/>
          <p:cNvSpPr/>
          <p:nvPr/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7" name="Teardrop 3"/>
          <p:cNvSpPr/>
          <p:nvPr/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8" name="Teardrop 3"/>
          <p:cNvSpPr/>
          <p:nvPr/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9" name="Teardrop 3"/>
          <p:cNvSpPr/>
          <p:nvPr/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0" name="Oval 669"/>
          <p:cNvSpPr/>
          <p:nvPr/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1" name="Oval 670"/>
          <p:cNvSpPr/>
          <p:nvPr/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2" name="Oval 671"/>
          <p:cNvSpPr/>
          <p:nvPr/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3" name="Oval 672"/>
          <p:cNvSpPr/>
          <p:nvPr/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4" name="Oval 673"/>
          <p:cNvSpPr/>
          <p:nvPr/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5" name="Oval 674"/>
          <p:cNvSpPr/>
          <p:nvPr/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6" name="Oval 675"/>
          <p:cNvSpPr/>
          <p:nvPr/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7" name="Oval 676"/>
          <p:cNvSpPr/>
          <p:nvPr/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8" name="Oval 677"/>
          <p:cNvSpPr/>
          <p:nvPr/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9" name="Oval 678"/>
          <p:cNvSpPr/>
          <p:nvPr/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0" name="Oval 679"/>
          <p:cNvSpPr/>
          <p:nvPr/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1" name="Oval 680"/>
          <p:cNvSpPr/>
          <p:nvPr/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2" name="Oval 681"/>
          <p:cNvSpPr/>
          <p:nvPr/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3" name="Oval 682"/>
          <p:cNvSpPr/>
          <p:nvPr/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4" name="Teardrop 3"/>
          <p:cNvSpPr/>
          <p:nvPr/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5" name="Teardrop 3"/>
          <p:cNvSpPr/>
          <p:nvPr/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6" name="Teardrop 3"/>
          <p:cNvSpPr/>
          <p:nvPr/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7" name="Teardrop 3"/>
          <p:cNvSpPr/>
          <p:nvPr/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8" name="Teardrop 3"/>
          <p:cNvSpPr/>
          <p:nvPr/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9" name="Teardrop 3"/>
          <p:cNvSpPr/>
          <p:nvPr/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0" name="Teardrop 3"/>
          <p:cNvSpPr/>
          <p:nvPr/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1" name="Teardrop 3"/>
          <p:cNvSpPr/>
          <p:nvPr/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2" name="Teardrop 3"/>
          <p:cNvSpPr/>
          <p:nvPr/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3" name="Teardrop 3"/>
          <p:cNvSpPr/>
          <p:nvPr/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4" name="Teardrop 3"/>
          <p:cNvSpPr/>
          <p:nvPr/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5" name="Teardrop 3"/>
          <p:cNvSpPr/>
          <p:nvPr/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6" name="Teardrop 3"/>
          <p:cNvSpPr/>
          <p:nvPr/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7" name="Teardrop 3"/>
          <p:cNvSpPr/>
          <p:nvPr/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8" name="Teardrop 3"/>
          <p:cNvSpPr/>
          <p:nvPr/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9" name="Oval 698"/>
          <p:cNvSpPr/>
          <p:nvPr/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0" name="Oval 699"/>
          <p:cNvSpPr/>
          <p:nvPr/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1" name="Oval 700"/>
          <p:cNvSpPr/>
          <p:nvPr/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2" name="Oval 701"/>
          <p:cNvSpPr/>
          <p:nvPr/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3" name="Oval 702"/>
          <p:cNvSpPr/>
          <p:nvPr/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4" name="Oval 703"/>
          <p:cNvSpPr/>
          <p:nvPr/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5" name="Oval 704"/>
          <p:cNvSpPr/>
          <p:nvPr/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6" name="Oval 705"/>
          <p:cNvSpPr/>
          <p:nvPr/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7" name="Oval 706"/>
          <p:cNvSpPr/>
          <p:nvPr/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8" name="Oval 707"/>
          <p:cNvSpPr/>
          <p:nvPr/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9" name="Oval 708"/>
          <p:cNvSpPr/>
          <p:nvPr/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0" name="Oval 709"/>
          <p:cNvSpPr/>
          <p:nvPr/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1" name="Oval 710"/>
          <p:cNvSpPr/>
          <p:nvPr/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2" name="Oval 711"/>
          <p:cNvSpPr/>
          <p:nvPr/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3" name="Teardrop 3"/>
          <p:cNvSpPr/>
          <p:nvPr/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4" name="Teardrop 3"/>
          <p:cNvSpPr/>
          <p:nvPr/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5" name="Teardrop 3"/>
          <p:cNvSpPr/>
          <p:nvPr/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6" name="Teardrop 3"/>
          <p:cNvSpPr/>
          <p:nvPr/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7" name="Teardrop 3"/>
          <p:cNvSpPr/>
          <p:nvPr/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8" name="Teardrop 3"/>
          <p:cNvSpPr/>
          <p:nvPr/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9" name="Teardrop 3"/>
          <p:cNvSpPr/>
          <p:nvPr/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0" name="Teardrop 3"/>
          <p:cNvSpPr/>
          <p:nvPr/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1" name="Teardrop 3"/>
          <p:cNvSpPr/>
          <p:nvPr/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2" name="Teardrop 3"/>
          <p:cNvSpPr/>
          <p:nvPr/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3" name="Teardrop 3"/>
          <p:cNvSpPr/>
          <p:nvPr/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4" name="Teardrop 3"/>
          <p:cNvSpPr/>
          <p:nvPr/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5" name="Teardrop 3"/>
          <p:cNvSpPr/>
          <p:nvPr/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6" name="Teardrop 3"/>
          <p:cNvSpPr/>
          <p:nvPr/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7" name="Teardrop 3"/>
          <p:cNvSpPr/>
          <p:nvPr/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8" name="Oval 727"/>
          <p:cNvSpPr/>
          <p:nvPr/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9" name="Oval 728"/>
          <p:cNvSpPr/>
          <p:nvPr/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0" name="Oval 729"/>
          <p:cNvSpPr/>
          <p:nvPr/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1" name="Oval 730"/>
          <p:cNvSpPr/>
          <p:nvPr/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2" name="Oval 731"/>
          <p:cNvSpPr/>
          <p:nvPr/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3" name="Oval 732"/>
          <p:cNvSpPr/>
          <p:nvPr/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4" name="Oval 733"/>
          <p:cNvSpPr/>
          <p:nvPr/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5" name="Oval 734"/>
          <p:cNvSpPr/>
          <p:nvPr/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6" name="Oval 735"/>
          <p:cNvSpPr/>
          <p:nvPr/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7" name="Oval 736"/>
          <p:cNvSpPr/>
          <p:nvPr/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8" name="Oval 737"/>
          <p:cNvSpPr/>
          <p:nvPr/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9" name="Oval 738"/>
          <p:cNvSpPr/>
          <p:nvPr/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0" name="Oval 739"/>
          <p:cNvSpPr/>
          <p:nvPr/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1" name="Oval 740"/>
          <p:cNvSpPr/>
          <p:nvPr/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2" name="Teardrop 3"/>
          <p:cNvSpPr/>
          <p:nvPr/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3" name="Teardrop 3"/>
          <p:cNvSpPr/>
          <p:nvPr/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4" name="Teardrop 3"/>
          <p:cNvSpPr/>
          <p:nvPr/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5" name="Teardrop 3"/>
          <p:cNvSpPr/>
          <p:nvPr/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6" name="Teardrop 3"/>
          <p:cNvSpPr/>
          <p:nvPr/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7" name="Teardrop 3"/>
          <p:cNvSpPr/>
          <p:nvPr/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8" name="Teardrop 3"/>
          <p:cNvSpPr/>
          <p:nvPr/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9" name="Teardrop 3"/>
          <p:cNvSpPr/>
          <p:nvPr/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0" name="Teardrop 3"/>
          <p:cNvSpPr/>
          <p:nvPr/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1" name="Teardrop 3"/>
          <p:cNvSpPr/>
          <p:nvPr/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2" name="Teardrop 3"/>
          <p:cNvSpPr/>
          <p:nvPr/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3" name="Teardrop 3"/>
          <p:cNvSpPr/>
          <p:nvPr/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4" name="Teardrop 3"/>
          <p:cNvSpPr/>
          <p:nvPr/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5" name="Teardrop 3"/>
          <p:cNvSpPr/>
          <p:nvPr/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6" name="Teardrop 3"/>
          <p:cNvSpPr/>
          <p:nvPr/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7" name="Oval 756"/>
          <p:cNvSpPr/>
          <p:nvPr/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8" name="Oval 757"/>
          <p:cNvSpPr/>
          <p:nvPr/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9" name="Oval 758"/>
          <p:cNvSpPr/>
          <p:nvPr/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0" name="Oval 759"/>
          <p:cNvSpPr/>
          <p:nvPr/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1" name="Oval 760"/>
          <p:cNvSpPr/>
          <p:nvPr/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2" name="Oval 761"/>
          <p:cNvSpPr/>
          <p:nvPr/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3" name="Oval 762"/>
          <p:cNvSpPr/>
          <p:nvPr/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4" name="Oval 763"/>
          <p:cNvSpPr/>
          <p:nvPr/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5" name="Oval 764"/>
          <p:cNvSpPr/>
          <p:nvPr/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6" name="Oval 765"/>
          <p:cNvSpPr/>
          <p:nvPr/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7" name="Oval 766"/>
          <p:cNvSpPr/>
          <p:nvPr/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8" name="Oval 767"/>
          <p:cNvSpPr/>
          <p:nvPr/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9" name="Oval 768"/>
          <p:cNvSpPr/>
          <p:nvPr/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0" name="Oval 769"/>
          <p:cNvSpPr/>
          <p:nvPr/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1" name="Teardrop 3"/>
          <p:cNvSpPr/>
          <p:nvPr/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2" name="Teardrop 3"/>
          <p:cNvSpPr/>
          <p:nvPr/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3" name="Teardrop 3"/>
          <p:cNvSpPr/>
          <p:nvPr/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4" name="Teardrop 3"/>
          <p:cNvSpPr/>
          <p:nvPr/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5" name="Teardrop 3"/>
          <p:cNvSpPr/>
          <p:nvPr/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6" name="Teardrop 3"/>
          <p:cNvSpPr/>
          <p:nvPr/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7" name="Teardrop 3"/>
          <p:cNvSpPr/>
          <p:nvPr/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8" name="Teardrop 3"/>
          <p:cNvSpPr/>
          <p:nvPr/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9" name="Teardrop 3"/>
          <p:cNvSpPr/>
          <p:nvPr/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0" name="Teardrop 3"/>
          <p:cNvSpPr/>
          <p:nvPr/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1" name="Teardrop 3"/>
          <p:cNvSpPr/>
          <p:nvPr/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2" name="Teardrop 3"/>
          <p:cNvSpPr/>
          <p:nvPr/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3" name="Teardrop 3"/>
          <p:cNvSpPr/>
          <p:nvPr/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4" name="Teardrop 3"/>
          <p:cNvSpPr/>
          <p:nvPr/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5" name="Teardrop 3"/>
          <p:cNvSpPr/>
          <p:nvPr/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6" name="Oval 785"/>
          <p:cNvSpPr/>
          <p:nvPr/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7" name="Oval 786"/>
          <p:cNvSpPr/>
          <p:nvPr/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8" name="Oval 787"/>
          <p:cNvSpPr/>
          <p:nvPr/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9" name="Oval 788"/>
          <p:cNvSpPr/>
          <p:nvPr/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0" name="Oval 789"/>
          <p:cNvSpPr/>
          <p:nvPr/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1" name="Oval 790"/>
          <p:cNvSpPr/>
          <p:nvPr/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2" name="Oval 791"/>
          <p:cNvSpPr/>
          <p:nvPr/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3" name="Oval 792"/>
          <p:cNvSpPr/>
          <p:nvPr/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4" name="Oval 793"/>
          <p:cNvSpPr/>
          <p:nvPr/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5" name="Oval 794"/>
          <p:cNvSpPr/>
          <p:nvPr/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6" name="Oval 795"/>
          <p:cNvSpPr/>
          <p:nvPr/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7" name="Oval 796"/>
          <p:cNvSpPr/>
          <p:nvPr/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8" name="Oval 797"/>
          <p:cNvSpPr/>
          <p:nvPr/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9" name="Oval 798"/>
          <p:cNvSpPr/>
          <p:nvPr/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0" name="Teardrop 3"/>
          <p:cNvSpPr/>
          <p:nvPr/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1" name="Teardrop 3"/>
          <p:cNvSpPr/>
          <p:nvPr/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2" name="Teardrop 3"/>
          <p:cNvSpPr/>
          <p:nvPr/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3" name="Teardrop 3"/>
          <p:cNvSpPr/>
          <p:nvPr/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4" name="Teardrop 3"/>
          <p:cNvSpPr/>
          <p:nvPr/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5" name="Teardrop 3"/>
          <p:cNvSpPr/>
          <p:nvPr/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6" name="Teardrop 3"/>
          <p:cNvSpPr/>
          <p:nvPr/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7" name="Teardrop 3"/>
          <p:cNvSpPr/>
          <p:nvPr/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8" name="Teardrop 3"/>
          <p:cNvSpPr/>
          <p:nvPr/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9" name="Teardrop 3"/>
          <p:cNvSpPr/>
          <p:nvPr/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0" name="Teardrop 3"/>
          <p:cNvSpPr/>
          <p:nvPr/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1" name="Teardrop 3"/>
          <p:cNvSpPr/>
          <p:nvPr/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2" name="Teardrop 3"/>
          <p:cNvSpPr/>
          <p:nvPr/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3" name="Teardrop 3"/>
          <p:cNvSpPr/>
          <p:nvPr/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4" name="Teardrop 3"/>
          <p:cNvSpPr/>
          <p:nvPr/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5" name="Oval 814"/>
          <p:cNvSpPr/>
          <p:nvPr/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6" name="Oval 815"/>
          <p:cNvSpPr/>
          <p:nvPr/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7" name="Oval 816"/>
          <p:cNvSpPr/>
          <p:nvPr/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8" name="Oval 817"/>
          <p:cNvSpPr/>
          <p:nvPr/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9" name="Oval 818"/>
          <p:cNvSpPr/>
          <p:nvPr/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0" name="Oval 819"/>
          <p:cNvSpPr/>
          <p:nvPr/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1" name="Oval 820"/>
          <p:cNvSpPr/>
          <p:nvPr/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2" name="Oval 821"/>
          <p:cNvSpPr/>
          <p:nvPr/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3" name="Oval 822"/>
          <p:cNvSpPr/>
          <p:nvPr/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4" name="Oval 823"/>
          <p:cNvSpPr/>
          <p:nvPr/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5" name="Oval 824"/>
          <p:cNvSpPr/>
          <p:nvPr/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6" name="Oval 825"/>
          <p:cNvSpPr/>
          <p:nvPr/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7" name="Oval 826"/>
          <p:cNvSpPr/>
          <p:nvPr/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8" name="Oval 827"/>
          <p:cNvSpPr/>
          <p:nvPr/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9" name="Teardrop 3"/>
          <p:cNvSpPr/>
          <p:nvPr/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0" name="Teardrop 3"/>
          <p:cNvSpPr/>
          <p:nvPr/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1" name="Teardrop 3"/>
          <p:cNvSpPr/>
          <p:nvPr/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2" name="Teardrop 3"/>
          <p:cNvSpPr/>
          <p:nvPr/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3" name="Teardrop 3"/>
          <p:cNvSpPr/>
          <p:nvPr/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4" name="Teardrop 3"/>
          <p:cNvSpPr/>
          <p:nvPr/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5" name="Teardrop 3"/>
          <p:cNvSpPr/>
          <p:nvPr/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6" name="Teardrop 3"/>
          <p:cNvSpPr/>
          <p:nvPr/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7" name="Teardrop 3"/>
          <p:cNvSpPr/>
          <p:nvPr/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8" name="Teardrop 3"/>
          <p:cNvSpPr/>
          <p:nvPr/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9" name="Teardrop 3"/>
          <p:cNvSpPr/>
          <p:nvPr/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0" name="Teardrop 3"/>
          <p:cNvSpPr/>
          <p:nvPr/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1" name="Teardrop 3"/>
          <p:cNvSpPr/>
          <p:nvPr/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2" name="Teardrop 3"/>
          <p:cNvSpPr/>
          <p:nvPr/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3" name="Teardrop 3"/>
          <p:cNvSpPr/>
          <p:nvPr/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4" name="Oval 843"/>
          <p:cNvSpPr/>
          <p:nvPr/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5" name="Oval 844"/>
          <p:cNvSpPr/>
          <p:nvPr/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6" name="Oval 845"/>
          <p:cNvSpPr/>
          <p:nvPr/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7" name="Oval 846"/>
          <p:cNvSpPr/>
          <p:nvPr/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8" name="Oval 847"/>
          <p:cNvSpPr/>
          <p:nvPr/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9" name="Oval 848"/>
          <p:cNvSpPr/>
          <p:nvPr/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0" name="Oval 849"/>
          <p:cNvSpPr/>
          <p:nvPr/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1" name="Oval 850"/>
          <p:cNvSpPr/>
          <p:nvPr/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2" name="Oval 851"/>
          <p:cNvSpPr/>
          <p:nvPr/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3" name="Oval 852"/>
          <p:cNvSpPr/>
          <p:nvPr/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4" name="Oval 853"/>
          <p:cNvSpPr/>
          <p:nvPr/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5" name="Oval 854"/>
          <p:cNvSpPr/>
          <p:nvPr/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6" name="Oval 855"/>
          <p:cNvSpPr/>
          <p:nvPr/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7" name="Oval 856"/>
          <p:cNvSpPr/>
          <p:nvPr/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8" name="Teardrop 3"/>
          <p:cNvSpPr/>
          <p:nvPr/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9" name="Teardrop 3"/>
          <p:cNvSpPr/>
          <p:nvPr/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0" name="Teardrop 3"/>
          <p:cNvSpPr/>
          <p:nvPr/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1" name="Teardrop 3"/>
          <p:cNvSpPr/>
          <p:nvPr/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2" name="Teardrop 3"/>
          <p:cNvSpPr/>
          <p:nvPr/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3" name="Teardrop 3"/>
          <p:cNvSpPr/>
          <p:nvPr/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4" name="Teardrop 3"/>
          <p:cNvSpPr/>
          <p:nvPr/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5" name="Teardrop 3"/>
          <p:cNvSpPr/>
          <p:nvPr/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6" name="Teardrop 3"/>
          <p:cNvSpPr/>
          <p:nvPr/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7" name="Teardrop 3"/>
          <p:cNvSpPr/>
          <p:nvPr/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8" name="Teardrop 3"/>
          <p:cNvSpPr/>
          <p:nvPr/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9" name="Teardrop 3"/>
          <p:cNvSpPr/>
          <p:nvPr/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0" name="Teardrop 3"/>
          <p:cNvSpPr/>
          <p:nvPr/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1" name="Teardrop 3"/>
          <p:cNvSpPr/>
          <p:nvPr/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2" name="Teardrop 3"/>
          <p:cNvSpPr/>
          <p:nvPr/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3" name="Oval 872"/>
          <p:cNvSpPr/>
          <p:nvPr/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4" name="Oval 873"/>
          <p:cNvSpPr/>
          <p:nvPr/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5" name="Oval 874"/>
          <p:cNvSpPr/>
          <p:nvPr/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6" name="Oval 875"/>
          <p:cNvSpPr/>
          <p:nvPr/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7" name="Oval 876"/>
          <p:cNvSpPr/>
          <p:nvPr/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8" name="Oval 877"/>
          <p:cNvSpPr/>
          <p:nvPr/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9" name="Oval 878"/>
          <p:cNvSpPr/>
          <p:nvPr/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0" name="Oval 879"/>
          <p:cNvSpPr/>
          <p:nvPr/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1" name="Oval 880"/>
          <p:cNvSpPr/>
          <p:nvPr/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2" name="Oval 881"/>
          <p:cNvSpPr/>
          <p:nvPr/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3" name="Oval 882"/>
          <p:cNvSpPr/>
          <p:nvPr/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4" name="Oval 883"/>
          <p:cNvSpPr/>
          <p:nvPr/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5" name="Oval 884"/>
          <p:cNvSpPr/>
          <p:nvPr/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6" name="Oval 885"/>
          <p:cNvSpPr/>
          <p:nvPr/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7" name="Teardrop 3"/>
          <p:cNvSpPr/>
          <p:nvPr/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8" name="Teardrop 3"/>
          <p:cNvSpPr/>
          <p:nvPr/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9" name="Teardrop 3"/>
          <p:cNvSpPr/>
          <p:nvPr/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0" name="Teardrop 3"/>
          <p:cNvSpPr/>
          <p:nvPr/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1" name="Teardrop 3"/>
          <p:cNvSpPr/>
          <p:nvPr/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2" name="Teardrop 3"/>
          <p:cNvSpPr/>
          <p:nvPr/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3" name="Teardrop 3"/>
          <p:cNvSpPr/>
          <p:nvPr/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4" name="Teardrop 3"/>
          <p:cNvSpPr/>
          <p:nvPr/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5" name="Teardrop 3"/>
          <p:cNvSpPr/>
          <p:nvPr/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6" name="Teardrop 3"/>
          <p:cNvSpPr/>
          <p:nvPr/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7" name="Teardrop 3"/>
          <p:cNvSpPr/>
          <p:nvPr/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8" name="Teardrop 3"/>
          <p:cNvSpPr/>
          <p:nvPr/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9" name="Teardrop 3"/>
          <p:cNvSpPr/>
          <p:nvPr/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0" name="Teardrop 3"/>
          <p:cNvSpPr/>
          <p:nvPr/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1" name="Teardrop 3"/>
          <p:cNvSpPr/>
          <p:nvPr/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2" name="Oval 1651"/>
          <p:cNvSpPr/>
          <p:nvPr/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3" name="Oval 902"/>
          <p:cNvSpPr/>
          <p:nvPr/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4" name="Oval 903"/>
          <p:cNvSpPr/>
          <p:nvPr/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5" name="Oval 904"/>
          <p:cNvSpPr/>
          <p:nvPr/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6" name="Oval 905"/>
          <p:cNvSpPr/>
          <p:nvPr/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7" name="Oval 906"/>
          <p:cNvSpPr/>
          <p:nvPr/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8" name="Oval 907"/>
          <p:cNvSpPr/>
          <p:nvPr/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9" name="Oval 908"/>
          <p:cNvSpPr/>
          <p:nvPr/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0" name="Oval 909"/>
          <p:cNvSpPr/>
          <p:nvPr/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1" name="Oval 910"/>
          <p:cNvSpPr/>
          <p:nvPr/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2" name="Oval 911"/>
          <p:cNvSpPr/>
          <p:nvPr/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3" name="Oval 912"/>
          <p:cNvSpPr/>
          <p:nvPr/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4" name="Oval 913"/>
          <p:cNvSpPr/>
          <p:nvPr/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5" name="Oval 914"/>
          <p:cNvSpPr/>
          <p:nvPr/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6" name="Oval 915"/>
          <p:cNvSpPr/>
          <p:nvPr/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7" name="Oval 916"/>
          <p:cNvSpPr/>
          <p:nvPr/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8" name="Oval 917"/>
          <p:cNvSpPr/>
          <p:nvPr/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9" name="Oval 918"/>
          <p:cNvSpPr/>
          <p:nvPr/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0" name="Oval 919"/>
          <p:cNvSpPr/>
          <p:nvPr/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1" name="Oval 920"/>
          <p:cNvSpPr/>
          <p:nvPr/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2" name="Oval 921"/>
          <p:cNvSpPr/>
          <p:nvPr/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3" name="Oval 922"/>
          <p:cNvSpPr/>
          <p:nvPr/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4" name="Oval 923"/>
          <p:cNvSpPr/>
          <p:nvPr/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5" name="Oval 924"/>
          <p:cNvSpPr/>
          <p:nvPr/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6" name="Oval 925"/>
          <p:cNvSpPr/>
          <p:nvPr/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7" name="Oval 926"/>
          <p:cNvSpPr/>
          <p:nvPr/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8" name="Oval 927"/>
          <p:cNvSpPr/>
          <p:nvPr/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9" name="Oval 928"/>
          <p:cNvSpPr/>
          <p:nvPr/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0" name="Oval 929"/>
          <p:cNvSpPr/>
          <p:nvPr/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1" name="Oval 930"/>
          <p:cNvSpPr/>
          <p:nvPr/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2" name="Oval 931"/>
          <p:cNvSpPr/>
          <p:nvPr/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3" name="Oval 932"/>
          <p:cNvSpPr/>
          <p:nvPr/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4" name="Oval 933"/>
          <p:cNvSpPr/>
          <p:nvPr/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5" name="Oval 934"/>
          <p:cNvSpPr/>
          <p:nvPr/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6" name="Oval 935"/>
          <p:cNvSpPr/>
          <p:nvPr/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7" name="Oval 936"/>
          <p:cNvSpPr/>
          <p:nvPr/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8" name="Oval 937"/>
          <p:cNvSpPr/>
          <p:nvPr/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9" name="Oval 938"/>
          <p:cNvSpPr/>
          <p:nvPr/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0" name="Oval 939"/>
          <p:cNvSpPr/>
          <p:nvPr/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1" name="Oval 940"/>
          <p:cNvSpPr/>
          <p:nvPr/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2" name="Oval 941"/>
          <p:cNvSpPr/>
          <p:nvPr/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3" name="Oval 942"/>
          <p:cNvSpPr/>
          <p:nvPr/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4" name="Oval 943"/>
          <p:cNvSpPr/>
          <p:nvPr/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5" name="Oval 944"/>
          <p:cNvSpPr/>
          <p:nvPr/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6" name="Oval 945"/>
          <p:cNvSpPr/>
          <p:nvPr/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7" name="Oval 946"/>
          <p:cNvSpPr/>
          <p:nvPr/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8" name="Oval 947"/>
          <p:cNvSpPr/>
          <p:nvPr/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9" name="Oval 948"/>
          <p:cNvSpPr/>
          <p:nvPr/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0" name="Oval 949"/>
          <p:cNvSpPr/>
          <p:nvPr/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1" name="Oval 950"/>
          <p:cNvSpPr/>
          <p:nvPr/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2" name="Oval 951"/>
          <p:cNvSpPr/>
          <p:nvPr/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3" name="Oval 952"/>
          <p:cNvSpPr/>
          <p:nvPr/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4" name="Oval 953"/>
          <p:cNvSpPr/>
          <p:nvPr/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5" name="Oval 954"/>
          <p:cNvSpPr/>
          <p:nvPr/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6" name="Oval 955"/>
          <p:cNvSpPr/>
          <p:nvPr/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7" name="Oval 956"/>
          <p:cNvSpPr/>
          <p:nvPr/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8" name="Oval 957"/>
          <p:cNvSpPr/>
          <p:nvPr/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9" name="Oval 958"/>
          <p:cNvSpPr/>
          <p:nvPr/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0" name="Oval 959"/>
          <p:cNvSpPr/>
          <p:nvPr/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1" name="Oval 960"/>
          <p:cNvSpPr/>
          <p:nvPr/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2" name="Oval 961"/>
          <p:cNvSpPr/>
          <p:nvPr/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3" name="Oval 962"/>
          <p:cNvSpPr/>
          <p:nvPr/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4" name="Oval 963"/>
          <p:cNvSpPr/>
          <p:nvPr/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5" name="Oval 964"/>
          <p:cNvSpPr/>
          <p:nvPr/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6" name="Oval 965"/>
          <p:cNvSpPr/>
          <p:nvPr/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7" name="Oval 966"/>
          <p:cNvSpPr/>
          <p:nvPr/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8" name="Oval 967"/>
          <p:cNvSpPr/>
          <p:nvPr/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9" name="Oval 968"/>
          <p:cNvSpPr/>
          <p:nvPr/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0" name="Oval 969"/>
          <p:cNvSpPr/>
          <p:nvPr/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1" name="Oval 970"/>
          <p:cNvSpPr/>
          <p:nvPr/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2" name="Oval 971"/>
          <p:cNvSpPr/>
          <p:nvPr/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tIns="45720" rIns="91440" bIns="4572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3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997B5FA-0921-464F-AAE1-844C04324D75}" type="datetimeFigureOut">
              <a:rPr lang="zh-CN" altLang="en-US" smtClean="0"/>
              <a:t>2023/7/2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43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anose="05040102010807070707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31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45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025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71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32757" y="793447"/>
            <a:ext cx="7567239" cy="365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5400" b="1" dirty="0"/>
              <a:t>量化金融书本分享</a:t>
            </a:r>
            <a:br>
              <a:rPr lang="en-US" altLang="zh-CN" sz="5400" b="1" dirty="0"/>
            </a:br>
            <a:r>
              <a:rPr lang="en-US" altLang="zh-CN" sz="5400" b="1" dirty="0"/>
              <a:t>【</a:t>
            </a:r>
            <a:r>
              <a:rPr lang="zh-CN" altLang="en-US" sz="5400" b="1" dirty="0"/>
              <a:t>第一弹</a:t>
            </a:r>
            <a:r>
              <a:rPr lang="en-US" altLang="zh-CN" sz="5400" b="1" dirty="0"/>
              <a:t>】</a:t>
            </a:r>
            <a:endParaRPr lang="zh-CN" altLang="en-US" sz="5400" b="1" dirty="0">
              <a:solidFill>
                <a:schemeClr val="tx1">
                  <a:lumMod val="95000"/>
                  <a:lumOff val="5000"/>
                  <a:alpha val="80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科大财经</a:t>
            </a:r>
            <a:endParaRPr lang="en-US" altLang="zh-CN" sz="2000" dirty="0"/>
          </a:p>
          <a:p>
            <a:r>
              <a:rPr lang="en-US" altLang="zh-CN" sz="2000" dirty="0"/>
              <a:t>2023</a:t>
            </a:r>
            <a:r>
              <a:rPr lang="zh-CN" altLang="en-US" sz="2000" dirty="0"/>
              <a:t>年</a:t>
            </a:r>
            <a:r>
              <a:rPr lang="en-US" altLang="zh-CN" sz="2000" dirty="0"/>
              <a:t>7</a:t>
            </a:r>
            <a:r>
              <a:rPr lang="zh-CN" altLang="en-US" sz="2000" dirty="0"/>
              <a:t>月</a:t>
            </a:r>
            <a:r>
              <a:rPr lang="en-US" altLang="zh-CN" sz="2000" dirty="0"/>
              <a:t>2</a:t>
            </a:r>
            <a:r>
              <a:rPr lang="zh-CN" altLang="en-US" sz="2000" dirty="0"/>
              <a:t>日</a:t>
            </a:r>
          </a:p>
        </p:txBody>
      </p:sp>
      <p:cxnSp>
        <p:nvCxnSpPr>
          <p:cNvPr id="10" name="Straight Connector 9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8139605" y="1600200"/>
            <a:ext cx="0" cy="36576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1053926" y="3850219"/>
            <a:ext cx="5924900" cy="2129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大纲：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/>
              <a:t>Python</a:t>
            </a:r>
            <a:r>
              <a:rPr lang="zh-CN" altLang="en-US" dirty="0"/>
              <a:t>编程语言类书籍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量化金融多因子模型类书籍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机器学习应用类书籍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金融财务类书籍</a:t>
            </a:r>
            <a:endParaRPr lang="en-US" altLang="zh-C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4D41FF-C750-6936-8F3B-1D39E089B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355060"/>
            <a:ext cx="9720072" cy="1499616"/>
          </a:xfrm>
        </p:spPr>
        <p:txBody>
          <a:bodyPr/>
          <a:lstStyle/>
          <a:p>
            <a:r>
              <a:rPr lang="zh-CN" altLang="en-US" dirty="0"/>
              <a:t>下期预告</a:t>
            </a:r>
            <a:r>
              <a:rPr lang="en-US" altLang="zh-CN" dirty="0"/>
              <a:t> </a:t>
            </a:r>
            <a:r>
              <a:rPr lang="zh-CN" altLang="en-US" sz="4800" dirty="0"/>
              <a:t>量化交易中的日历效应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7623AA7-D690-E92C-2E46-5D944B0ED818}"/>
              </a:ext>
            </a:extLst>
          </p:cNvPr>
          <p:cNvSpPr txBox="1"/>
          <p:nvPr/>
        </p:nvSpPr>
        <p:spPr>
          <a:xfrm>
            <a:off x="9352623" y="2304087"/>
            <a:ext cx="25463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腾讯会议直播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提供完整源代码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讲解源码逻辑及理论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一对一答疑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专业社群交流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研报分享</a:t>
            </a:r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7E613C1-E489-4D82-0096-F8C0A2375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2114549"/>
            <a:ext cx="7809380" cy="452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88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4128" y="601119"/>
            <a:ext cx="9720072" cy="1499616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1. Python</a:t>
            </a:r>
            <a:r>
              <a:rPr lang="zh-CN" altLang="en-US" sz="4000" dirty="0"/>
              <a:t>编程语言类书籍</a:t>
            </a:r>
            <a:endParaRPr lang="zh-CN" altLang="en-US" sz="4800" dirty="0"/>
          </a:p>
        </p:txBody>
      </p:sp>
      <p:sp>
        <p:nvSpPr>
          <p:cNvPr id="12" name="文本框 11"/>
          <p:cNvSpPr txBox="1"/>
          <p:nvPr/>
        </p:nvSpPr>
        <p:spPr>
          <a:xfrm>
            <a:off x="10235183" y="338203"/>
            <a:ext cx="1321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科大财经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FD4D97D-C8E0-B999-16AF-687F3F615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81" y="2040206"/>
            <a:ext cx="3301260" cy="436053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888E5B5-5C96-796D-54AF-70E86F75EB5D}"/>
              </a:ext>
            </a:extLst>
          </p:cNvPr>
          <p:cNvSpPr txBox="1"/>
          <p:nvPr/>
        </p:nvSpPr>
        <p:spPr>
          <a:xfrm>
            <a:off x="8019432" y="1994318"/>
            <a:ext cx="4360391" cy="4261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1</a:t>
            </a:r>
            <a:r>
              <a:rPr lang="zh-CN" altLang="en-US" sz="1400" dirty="0"/>
              <a:t>章 准备工作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2</a:t>
            </a:r>
            <a:r>
              <a:rPr lang="zh-CN" altLang="en-US" sz="1400" dirty="0"/>
              <a:t>章 </a:t>
            </a:r>
            <a:r>
              <a:rPr lang="en-US" altLang="zh-CN" sz="1400" dirty="0"/>
              <a:t>Python</a:t>
            </a:r>
            <a:r>
              <a:rPr lang="zh-CN" altLang="en-US" sz="1400" dirty="0"/>
              <a:t>语法基础，</a:t>
            </a:r>
            <a:r>
              <a:rPr lang="en-US" altLang="zh-CN" sz="1400" dirty="0" err="1"/>
              <a:t>IPython</a:t>
            </a:r>
            <a:r>
              <a:rPr lang="zh-CN" altLang="en-US" sz="1400" dirty="0"/>
              <a:t>和</a:t>
            </a:r>
            <a:r>
              <a:rPr lang="en-US" altLang="zh-CN" sz="1400" dirty="0" err="1"/>
              <a:t>Jupyter</a:t>
            </a:r>
            <a:r>
              <a:rPr lang="en-US" altLang="zh-CN" sz="1400" dirty="0"/>
              <a:t> Notebooks</a:t>
            </a:r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3</a:t>
            </a:r>
            <a:r>
              <a:rPr lang="zh-CN" altLang="en-US" sz="1400" dirty="0"/>
              <a:t>章 </a:t>
            </a:r>
            <a:r>
              <a:rPr lang="en-US" altLang="zh-CN" sz="1400" dirty="0"/>
              <a:t>Python</a:t>
            </a:r>
            <a:r>
              <a:rPr lang="zh-CN" altLang="en-US" sz="1400" dirty="0"/>
              <a:t>的数据结构、函数和文件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4</a:t>
            </a:r>
            <a:r>
              <a:rPr lang="zh-CN" altLang="en-US" sz="1400" dirty="0"/>
              <a:t>章 </a:t>
            </a:r>
            <a:r>
              <a:rPr lang="en-US" altLang="zh-CN" sz="1400" dirty="0"/>
              <a:t>NumPy</a:t>
            </a:r>
            <a:r>
              <a:rPr lang="zh-CN" altLang="en-US" sz="1400" dirty="0"/>
              <a:t>基础：数组和矢量计算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5</a:t>
            </a:r>
            <a:r>
              <a:rPr lang="zh-CN" altLang="en-US" sz="1400" dirty="0"/>
              <a:t>章 </a:t>
            </a:r>
            <a:r>
              <a:rPr lang="en-US" altLang="zh-CN" sz="1400" dirty="0"/>
              <a:t>pandas</a:t>
            </a:r>
            <a:r>
              <a:rPr lang="zh-CN" altLang="en-US" sz="1400" dirty="0"/>
              <a:t>入门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6</a:t>
            </a:r>
            <a:r>
              <a:rPr lang="zh-CN" altLang="en-US" sz="1400" dirty="0"/>
              <a:t>章 数据加载、存储与文件格式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7</a:t>
            </a:r>
            <a:r>
              <a:rPr lang="zh-CN" altLang="en-US" sz="1400" dirty="0"/>
              <a:t>章 数据清洗和准备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8</a:t>
            </a:r>
            <a:r>
              <a:rPr lang="zh-CN" altLang="en-US" sz="1400" dirty="0"/>
              <a:t>章 数据规整：聚合、合并和重塑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9</a:t>
            </a:r>
            <a:r>
              <a:rPr lang="zh-CN" altLang="en-US" sz="1400" dirty="0"/>
              <a:t>章 绘图和可视化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10</a:t>
            </a:r>
            <a:r>
              <a:rPr lang="zh-CN" altLang="en-US" sz="1400" dirty="0"/>
              <a:t>章 数据聚合与分组运算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11</a:t>
            </a:r>
            <a:r>
              <a:rPr lang="zh-CN" altLang="en-US" sz="1400" dirty="0"/>
              <a:t>章 时间序列第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12</a:t>
            </a:r>
            <a:r>
              <a:rPr lang="zh-CN" altLang="en-US" sz="1400" dirty="0"/>
              <a:t>章 </a:t>
            </a:r>
            <a:r>
              <a:rPr lang="en-US" altLang="zh-CN" sz="1400" dirty="0"/>
              <a:t>Python</a:t>
            </a:r>
            <a:r>
              <a:rPr lang="zh-CN" altLang="en-US" sz="1400" dirty="0"/>
              <a:t>建模库介绍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第</a:t>
            </a:r>
            <a:r>
              <a:rPr lang="en-US" altLang="zh-CN" sz="1400" dirty="0"/>
              <a:t>13</a:t>
            </a:r>
            <a:r>
              <a:rPr lang="zh-CN" altLang="en-US" sz="1400" dirty="0"/>
              <a:t>章 数据分析案例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14D04D9-3056-ECFD-2F66-D1C3FD5E5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5388" y="1754901"/>
            <a:ext cx="3436506" cy="49311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27BE2E-B5A4-226A-2852-F5923A5C8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量化金融多因子模型类书籍</a:t>
            </a:r>
          </a:p>
        </p:txBody>
      </p:sp>
      <p:pic>
        <p:nvPicPr>
          <p:cNvPr id="5" name="图片 4" descr="图片包含 文本&#10;&#10;描述已自动生成">
            <a:extLst>
              <a:ext uri="{FF2B5EF4-FFF2-40B4-BE49-F238E27FC236}">
                <a16:creationId xmlns:a16="http://schemas.microsoft.com/office/drawing/2014/main" id="{B4B17747-8A7D-C6C9-5DD9-9574CA9152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" y="2026549"/>
            <a:ext cx="3146625" cy="444931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E1EAD8A-ABCC-F72E-F2FA-B283BA32BA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43" b="10963"/>
          <a:stretch/>
        </p:blipFill>
        <p:spPr>
          <a:xfrm>
            <a:off x="8541417" y="1895765"/>
            <a:ext cx="2362803" cy="4624080"/>
          </a:xfrm>
          <a:prstGeom prst="rect">
            <a:avLst/>
          </a:prstGeom>
        </p:spPr>
      </p:pic>
      <p:pic>
        <p:nvPicPr>
          <p:cNvPr id="9" name="图片 8" descr="文本&#10;&#10;描述已自动生成">
            <a:extLst>
              <a:ext uri="{FF2B5EF4-FFF2-40B4-BE49-F238E27FC236}">
                <a16:creationId xmlns:a16="http://schemas.microsoft.com/office/drawing/2014/main" id="{6E94AECF-E977-7A58-829A-60578143F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36" y="1895765"/>
            <a:ext cx="3241698" cy="466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998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1DCC3039-20A1-EEC1-88A7-C2F80B36E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量化金融多因子模型类书籍</a:t>
            </a:r>
          </a:p>
        </p:txBody>
      </p:sp>
      <p:pic>
        <p:nvPicPr>
          <p:cNvPr id="6" name="图片 5" descr="文本&#10;&#10;描述已自动生成">
            <a:extLst>
              <a:ext uri="{FF2B5EF4-FFF2-40B4-BE49-F238E27FC236}">
                <a16:creationId xmlns:a16="http://schemas.microsoft.com/office/drawing/2014/main" id="{64AFC3C3-2F44-C1A0-D387-104C08D79D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95" y="2188464"/>
            <a:ext cx="3328601" cy="4315968"/>
          </a:xfrm>
          <a:prstGeom prst="rect">
            <a:avLst/>
          </a:prstGeom>
        </p:spPr>
      </p:pic>
      <p:pic>
        <p:nvPicPr>
          <p:cNvPr id="8" name="图片 7" descr="图片包含 日程表&#10;&#10;描述已自动生成">
            <a:extLst>
              <a:ext uri="{FF2B5EF4-FFF2-40B4-BE49-F238E27FC236}">
                <a16:creationId xmlns:a16="http://schemas.microsoft.com/office/drawing/2014/main" id="{DA96C025-CEE3-A7E8-460C-FB0E5B6299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868" y="1804372"/>
            <a:ext cx="2876811" cy="4875320"/>
          </a:xfrm>
          <a:prstGeom prst="rect">
            <a:avLst/>
          </a:prstGeom>
        </p:spPr>
      </p:pic>
      <p:pic>
        <p:nvPicPr>
          <p:cNvPr id="10" name="图片 9" descr="手机屏幕截图&#10;&#10;描述已自动生成">
            <a:extLst>
              <a:ext uri="{FF2B5EF4-FFF2-40B4-BE49-F238E27FC236}">
                <a16:creationId xmlns:a16="http://schemas.microsoft.com/office/drawing/2014/main" id="{73D5909D-34BB-CBFD-6212-20D532B2537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643" y="2084832"/>
            <a:ext cx="3300764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64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B86FE-2C93-1F81-2137-928599FE7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机器学习应用类书籍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32F5298-0B47-3131-8E13-2DD240274C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856"/>
          <a:stretch/>
        </p:blipFill>
        <p:spPr>
          <a:xfrm>
            <a:off x="712982" y="2013204"/>
            <a:ext cx="3532768" cy="4259580"/>
          </a:xfrm>
          <a:prstGeom prst="rect">
            <a:avLst/>
          </a:prstGeom>
        </p:spPr>
      </p:pic>
      <p:pic>
        <p:nvPicPr>
          <p:cNvPr id="8" name="图片 7" descr="表格&#10;&#10;描述已自动生成">
            <a:extLst>
              <a:ext uri="{FF2B5EF4-FFF2-40B4-BE49-F238E27FC236}">
                <a16:creationId xmlns:a16="http://schemas.microsoft.com/office/drawing/2014/main" id="{63587753-A513-F62D-ED5B-A616D6E905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4948" y="2430780"/>
            <a:ext cx="3074070" cy="4099560"/>
          </a:xfrm>
          <a:prstGeom prst="rect">
            <a:avLst/>
          </a:prstGeom>
        </p:spPr>
      </p:pic>
      <p:pic>
        <p:nvPicPr>
          <p:cNvPr id="10" name="图片 9" descr="文本, 信件&#10;&#10;描述已自动生成">
            <a:extLst>
              <a:ext uri="{FF2B5EF4-FFF2-40B4-BE49-F238E27FC236}">
                <a16:creationId xmlns:a16="http://schemas.microsoft.com/office/drawing/2014/main" id="{94A1CA05-A8EE-4298-1108-C952C72055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896" y="2084832"/>
            <a:ext cx="3470408" cy="462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079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报纸封面上有字&#10;&#10;描述已自动生成">
            <a:extLst>
              <a:ext uri="{FF2B5EF4-FFF2-40B4-BE49-F238E27FC236}">
                <a16:creationId xmlns:a16="http://schemas.microsoft.com/office/drawing/2014/main" id="{A6FBFA22-E424-29BE-75EB-7980A0464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56" y="2084832"/>
            <a:ext cx="3444501" cy="4593566"/>
          </a:xfr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9EC83EA8-D2AA-1F55-7F46-C360A0201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机器学习应用类书籍</a:t>
            </a:r>
          </a:p>
        </p:txBody>
      </p:sp>
      <p:pic>
        <p:nvPicPr>
          <p:cNvPr id="8" name="图片 7" descr="文本&#10;&#10;描述已自动生成">
            <a:extLst>
              <a:ext uri="{FF2B5EF4-FFF2-40B4-BE49-F238E27FC236}">
                <a16:creationId xmlns:a16="http://schemas.microsoft.com/office/drawing/2014/main" id="{5719949A-7B6E-0255-2818-5F573608A4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5331" y="2084832"/>
            <a:ext cx="3444501" cy="4593565"/>
          </a:xfrm>
          <a:prstGeom prst="rect">
            <a:avLst/>
          </a:prstGeom>
        </p:spPr>
      </p:pic>
      <p:pic>
        <p:nvPicPr>
          <p:cNvPr id="10" name="图片 9" descr="文本, 信件&#10;&#10;描述已自动生成">
            <a:extLst>
              <a:ext uri="{FF2B5EF4-FFF2-40B4-BE49-F238E27FC236}">
                <a16:creationId xmlns:a16="http://schemas.microsoft.com/office/drawing/2014/main" id="{DD0232E9-0B8D-991F-CE1A-B8D3582E8D4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007" y="2084832"/>
            <a:ext cx="3444501" cy="459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444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1EB5357-EFCD-770D-CCA7-680E7EE44E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50" t="4778" r="30150"/>
          <a:stretch/>
        </p:blipFill>
        <p:spPr>
          <a:xfrm>
            <a:off x="1024128" y="2152071"/>
            <a:ext cx="3101340" cy="438588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E7DEC20-54AD-862D-22FB-D3013ED195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77" b="10206"/>
          <a:stretch/>
        </p:blipFill>
        <p:spPr>
          <a:xfrm>
            <a:off x="8145780" y="2084832"/>
            <a:ext cx="3505200" cy="438588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FA14658-381D-410B-FD31-2F0125D7EE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98" r="13653"/>
          <a:stretch/>
        </p:blipFill>
        <p:spPr>
          <a:xfrm>
            <a:off x="4831080" y="2103494"/>
            <a:ext cx="3261360" cy="4483043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5F6C8EB4-75BC-D429-B676-7423FFA581F1}"/>
              </a:ext>
            </a:extLst>
          </p:cNvPr>
          <p:cNvSpPr txBox="1">
            <a:spLocks/>
          </p:cNvSpPr>
          <p:nvPr/>
        </p:nvSpPr>
        <p:spPr>
          <a:xfrm>
            <a:off x="1024128" y="52425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4. </a:t>
            </a:r>
            <a:r>
              <a:rPr lang="zh-CN" altLang="en-US" dirty="0"/>
              <a:t>金融财务类书籍</a:t>
            </a:r>
          </a:p>
        </p:txBody>
      </p:sp>
    </p:spTree>
    <p:extLst>
      <p:ext uri="{BB962C8B-B14F-4D97-AF65-F5344CB8AC3E}">
        <p14:creationId xmlns:p14="http://schemas.microsoft.com/office/powerpoint/2010/main" val="1934336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FF9221-5B56-98B4-2EFE-48E0F8AF4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 </a:t>
            </a:r>
            <a:r>
              <a:rPr lang="zh-CN" altLang="en-US" dirty="0"/>
              <a:t>金融财务类书籍</a:t>
            </a:r>
          </a:p>
        </p:txBody>
      </p:sp>
      <p:pic>
        <p:nvPicPr>
          <p:cNvPr id="9" name="图片 8" descr="文本&#10;&#10;中度可信度描述已自动生成">
            <a:extLst>
              <a:ext uri="{FF2B5EF4-FFF2-40B4-BE49-F238E27FC236}">
                <a16:creationId xmlns:a16="http://schemas.microsoft.com/office/drawing/2014/main" id="{BEEF77C7-1234-427F-6276-17183BE0B2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2148840"/>
            <a:ext cx="3239772" cy="4320540"/>
          </a:xfrm>
          <a:prstGeom prst="rect">
            <a:avLst/>
          </a:prstGeom>
        </p:spPr>
      </p:pic>
      <p:pic>
        <p:nvPicPr>
          <p:cNvPr id="11" name="图片 10" descr="文本, 信件&#10;&#10;描述已自动生成">
            <a:extLst>
              <a:ext uri="{FF2B5EF4-FFF2-40B4-BE49-F238E27FC236}">
                <a16:creationId xmlns:a16="http://schemas.microsoft.com/office/drawing/2014/main" id="{20A0B9FC-438F-72BC-3DB8-9AEBE7ABC9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74" y="2193211"/>
            <a:ext cx="3173228" cy="4231797"/>
          </a:xfrm>
          <a:prstGeom prst="rect">
            <a:avLst/>
          </a:prstGeom>
        </p:spPr>
      </p:pic>
      <p:pic>
        <p:nvPicPr>
          <p:cNvPr id="13" name="图片 12" descr="文本&#10;&#10;中度可信度描述已自动生成">
            <a:extLst>
              <a:ext uri="{FF2B5EF4-FFF2-40B4-BE49-F238E27FC236}">
                <a16:creationId xmlns:a16="http://schemas.microsoft.com/office/drawing/2014/main" id="{8B1BCAA5-A2F7-FAAE-AB6E-ACF698B241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9076" y="2237583"/>
            <a:ext cx="3173228" cy="423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84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1d66aa82-a85c-4746-b19b-269f55701e26"/>
  <p:tag name="COMMONDATA" val="eyJoZGlkIjoiOTk3NTc5YWIxOTE5ZTEwNmE2YmY5Njg5YzU0ZGU4MDAifQ==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积分">
  <a:themeElements>
    <a:clrScheme name="积分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积分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积分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106</TotalTime>
  <Words>211</Words>
  <Application>Microsoft Office PowerPoint</Application>
  <PresentationFormat>宽屏</PresentationFormat>
  <Paragraphs>41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Arial</vt:lpstr>
      <vt:lpstr>Tw Cen MT</vt:lpstr>
      <vt:lpstr>Tw Cen MT Condensed</vt:lpstr>
      <vt:lpstr>Wingdings 3</vt:lpstr>
      <vt:lpstr>积分</vt:lpstr>
      <vt:lpstr>量化金融书本分享 【第一弹】</vt:lpstr>
      <vt:lpstr>下期预告 量化交易中的日历效应</vt:lpstr>
      <vt:lpstr>1. Python编程语言类书籍</vt:lpstr>
      <vt:lpstr>2.量化金融多因子模型类书籍</vt:lpstr>
      <vt:lpstr>2.量化金融多因子模型类书籍</vt:lpstr>
      <vt:lpstr>3. 机器学习应用类书籍</vt:lpstr>
      <vt:lpstr>3. 机器学习应用类书籍</vt:lpstr>
      <vt:lpstr>PowerPoint 演示文稿</vt:lpstr>
      <vt:lpstr>4. 金融财务类书籍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量化暑期实习指南</dc:title>
  <dc:creator>Nick_Ni</dc:creator>
  <cp:lastModifiedBy>2109853zbs20004@student.must.edu.mo</cp:lastModifiedBy>
  <cp:revision>13</cp:revision>
  <dcterms:created xsi:type="dcterms:W3CDTF">2023-04-22T15:28:00Z</dcterms:created>
  <dcterms:modified xsi:type="dcterms:W3CDTF">2023-07-02T11:55:27Z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793CBA298A9B4B5999070FEB8342B8CA_12</vt:lpwstr>
  </property>
  <property fmtid="{D5CDD505-2E9C-101B-9397-08002B2CF9AE}" pid="3" name="KSOProductBuildVer">
    <vt:lpwstr>2052-11.1.0.14309</vt:lpwstr>
  </property>
</Properties>
</file>

<file path=docProps/thumbnail.jpeg>
</file>